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5"/>
  </p:notesMasterIdLst>
  <p:sldIdLst>
    <p:sldId id="776" r:id="rId2"/>
    <p:sldId id="873" r:id="rId3"/>
    <p:sldId id="910" r:id="rId4"/>
    <p:sldId id="916" r:id="rId5"/>
    <p:sldId id="872" r:id="rId6"/>
    <p:sldId id="901" r:id="rId7"/>
    <p:sldId id="874" r:id="rId8"/>
    <p:sldId id="875" r:id="rId9"/>
    <p:sldId id="918" r:id="rId10"/>
    <p:sldId id="919" r:id="rId11"/>
    <p:sldId id="912" r:id="rId12"/>
    <p:sldId id="926" r:id="rId13"/>
    <p:sldId id="927" r:id="rId14"/>
    <p:sldId id="913" r:id="rId15"/>
    <p:sldId id="914" r:id="rId16"/>
    <p:sldId id="915" r:id="rId17"/>
    <p:sldId id="782" r:id="rId18"/>
    <p:sldId id="780" r:id="rId19"/>
    <p:sldId id="781" r:id="rId20"/>
    <p:sldId id="783" r:id="rId21"/>
    <p:sldId id="801" r:id="rId22"/>
    <p:sldId id="802" r:id="rId23"/>
    <p:sldId id="902" r:id="rId24"/>
    <p:sldId id="803" r:id="rId25"/>
    <p:sldId id="808" r:id="rId26"/>
    <p:sldId id="809" r:id="rId27"/>
    <p:sldId id="852" r:id="rId28"/>
    <p:sldId id="898" r:id="rId29"/>
    <p:sldId id="810" r:id="rId30"/>
    <p:sldId id="903" r:id="rId31"/>
    <p:sldId id="811" r:id="rId32"/>
    <p:sldId id="911" r:id="rId33"/>
    <p:sldId id="920" r:id="rId34"/>
    <p:sldId id="921" r:id="rId35"/>
    <p:sldId id="928" r:id="rId36"/>
    <p:sldId id="931" r:id="rId37"/>
    <p:sldId id="932" r:id="rId38"/>
    <p:sldId id="930" r:id="rId39"/>
    <p:sldId id="933" r:id="rId40"/>
    <p:sldId id="929" r:id="rId41"/>
    <p:sldId id="934" r:id="rId42"/>
    <p:sldId id="876" r:id="rId43"/>
    <p:sldId id="842" r:id="rId44"/>
    <p:sldId id="813" r:id="rId45"/>
    <p:sldId id="908" r:id="rId46"/>
    <p:sldId id="925" r:id="rId47"/>
    <p:sldId id="804" r:id="rId48"/>
    <p:sldId id="882" r:id="rId49"/>
    <p:sldId id="805" r:id="rId50"/>
    <p:sldId id="851" r:id="rId51"/>
    <p:sldId id="806" r:id="rId52"/>
    <p:sldId id="904" r:id="rId53"/>
    <p:sldId id="807" r:id="rId54"/>
  </p:sldIdLst>
  <p:sldSz cx="24377650" cy="13716000"/>
  <p:notesSz cx="6858000" cy="9144000"/>
  <p:defaultTextStyle>
    <a:defPPr>
      <a:defRPr lang="en-US"/>
    </a:defPPr>
    <a:lvl1pPr marL="0" algn="l" defTabSz="1828068" rtl="0" eaLnBrk="1" latinLnBrk="0" hangingPunct="1">
      <a:defRPr sz="3599" kern="1200">
        <a:solidFill>
          <a:schemeClr val="tx1"/>
        </a:solidFill>
        <a:latin typeface="+mn-lt"/>
        <a:ea typeface="+mn-ea"/>
        <a:cs typeface="+mn-cs"/>
      </a:defRPr>
    </a:lvl1pPr>
    <a:lvl2pPr marL="914035"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2" algn="l" defTabSz="1828068" rtl="0" eaLnBrk="1" latinLnBrk="0" hangingPunct="1">
      <a:defRPr sz="3599" kern="1200">
        <a:solidFill>
          <a:schemeClr val="tx1"/>
        </a:solidFill>
        <a:latin typeface="+mn-lt"/>
        <a:ea typeface="+mn-ea"/>
        <a:cs typeface="+mn-cs"/>
      </a:defRPr>
    </a:lvl6pPr>
    <a:lvl7pPr marL="5484207"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5" algn="l" defTabSz="1828068"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3" pos="1342" userDrawn="1">
          <p15:clr>
            <a:srgbClr val="A4A3A4"/>
          </p15:clr>
        </p15:guide>
        <p15:guide id="4" orient="horz" pos="4368" userDrawn="1">
          <p15:clr>
            <a:srgbClr val="A4A3A4"/>
          </p15:clr>
        </p15:guide>
        <p15:guide id="5" orient="horz" pos="7512" userDrawn="1">
          <p15:clr>
            <a:srgbClr val="A4A3A4"/>
          </p15:clr>
        </p15:guide>
        <p15:guide id="6" orient="horz" pos="1032" userDrawn="1">
          <p15:clr>
            <a:srgbClr val="A4A3A4"/>
          </p15:clr>
        </p15:guide>
        <p15:guide id="8" orient="horz" pos="2664" userDrawn="1">
          <p15:clr>
            <a:srgbClr val="A4A3A4"/>
          </p15:clr>
        </p15:guide>
        <p15:guide id="9" pos="11206" userDrawn="1">
          <p15:clr>
            <a:srgbClr val="A4A3A4"/>
          </p15:clr>
        </p15:guide>
        <p15:guide id="10" pos="7918" userDrawn="1">
          <p15:clr>
            <a:srgbClr val="A4A3A4"/>
          </p15:clr>
        </p15:guide>
        <p15:guide id="11" pos="63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7D3"/>
    <a:srgbClr val="01669C"/>
    <a:srgbClr val="030433"/>
    <a:srgbClr val="000000"/>
    <a:srgbClr val="014182"/>
    <a:srgbClr val="01AAE2"/>
    <a:srgbClr val="FFFFFF"/>
    <a:srgbClr val="D1AD89"/>
    <a:srgbClr val="D0A172"/>
    <a:srgbClr val="0DC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84" autoAdjust="0"/>
    <p:restoredTop sz="95510" autoAdjust="0"/>
  </p:normalViewPr>
  <p:slideViewPr>
    <p:cSldViewPr snapToGrid="0">
      <p:cViewPr varScale="1">
        <p:scale>
          <a:sx n="55" d="100"/>
          <a:sy n="55" d="100"/>
        </p:scale>
        <p:origin x="232" y="352"/>
      </p:cViewPr>
      <p:guideLst>
        <p:guide pos="1342"/>
        <p:guide orient="horz" pos="4368"/>
        <p:guide orient="horz" pos="7512"/>
        <p:guide orient="horz" pos="1032"/>
        <p:guide orient="horz" pos="2664"/>
        <p:guide pos="11206"/>
        <p:guide pos="7918"/>
        <p:guide pos="6334"/>
      </p:guideLst>
    </p:cSldViewPr>
  </p:slideViewPr>
  <p:outlineViewPr>
    <p:cViewPr>
      <p:scale>
        <a:sx n="33" d="100"/>
        <a:sy n="33" d="100"/>
      </p:scale>
      <p:origin x="0" y="-82112"/>
    </p:cViewPr>
  </p:outlineViewPr>
  <p:notesTextViewPr>
    <p:cViewPr>
      <p:scale>
        <a:sx n="3" d="2"/>
        <a:sy n="3" d="2"/>
      </p:scale>
      <p:origin x="0" y="0"/>
    </p:cViewPr>
  </p:notesTextViewPr>
  <p:sorterViewPr>
    <p:cViewPr>
      <p:scale>
        <a:sx n="26" d="100"/>
        <a:sy n="26" d="100"/>
      </p:scale>
      <p:origin x="0" y="-202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4:09:32.380"/>
    </inkml:context>
    <inkml:brush xml:id="br0">
      <inkml:brushProperty name="width" value="0.35" units="cm"/>
      <inkml:brushProperty name="height" value="0.35" units="cm"/>
      <inkml:brushProperty name="color" value="#E71224"/>
    </inkml:brush>
  </inkml:definitions>
  <inkml:trace contextRef="#ctx0" brushRef="#br0">3043 1 24575,'0'49'0,"0"9"0,0 8 0,0 15 0,-20-1-492,8-19 0,-5 0-492,-29 27 905,21-20 1,-2 3-414,-4-7 0,-1 0 136,4 9 1,0 1 355,-11 9 0,-1-2 0,13-15 0,0 0 0,-5 12 0,-2 0 0,2-12 0,1 0 0,3 7 0,0 1 0,-4-2 0,-1-1 0,2-8 0,0 0 0,-3 10 0,1-3 50,6-18 1,1-1-51,-5 10 0,2 0 0,10-13 0,1-1 0,-5 1 0,-2 1 0,1 5 0,0 0 0,-1 1 0,1-1 0,0-6 0,1 1 0,-2 5 0,1 0 0,0-7 0,1 0 0,5-1 0,-1 1 0,-3 0 0,0 0 0,4 0 0,0-1 0,-5 1 0,-1 0 0,0 0 0,1 0 0,-1-1 0,1 1 0,-1 0 0,1 0 0,4 0 0,1-1 0,-3 0 0,-2 2 0,-5 13 0,0 0 0,8-10 0,-1-1 243,-11 5 1,2-1-244,4 36 0,-15-22 0,21-8 0,1 1 0,-28 28 0,27-34 0,1 1 0,-14 35 0,-1-11 0,16-33 0,0 0 0,0 0 0,-1-1 0,-14 35 0,1-4 0,8-12 983,-7-1-152,9 0-831,-9 1 0,6 12 0,-7-9 0,0 9 0,8-13 889,-6-10-889,9-4 0,1-11 0,0 0 529,-9 29-529,-4-10 0,0 23 0,-7-16 0,15 12 0,-16-9 0,16 9 0,-16-13 0,17 1 0,-7-12 0,10 8 0,2-28 0,-2 15 0,2-19 0,8 11 0,-7-1 0,7 0 0,-8 0 0,0-9 0,8-3 0,-6 0 0,15-7 0,-15 7 0,15-9 0,-14 8 0,14-7 0,-14 7 0,14-8 0,-6-9 0,8-1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5:18:27.840"/>
    </inkml:context>
    <inkml:brush xml:id="br0">
      <inkml:brushProperty name="width" value="0.35" units="cm"/>
      <inkml:brushProperty name="height" value="0.35" units="cm"/>
      <inkml:brushProperty name="color" value="#E71224"/>
    </inkml:brush>
  </inkml:definitions>
  <inkml:trace contextRef="#ctx0" brushRef="#br0">1 0 24575,'32'0'0,"-3"0"0,-8 0 0,-1 0 0,1 0 0,-1 0 0,1 0 0,-1 0 0,0 0 0,1 0 0,-1 0 0,1 0 0,-1 0 0,-8 0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5:18:29.291"/>
    </inkml:context>
    <inkml:brush xml:id="br0">
      <inkml:brushProperty name="width" value="0.35" units="cm"/>
      <inkml:brushProperty name="height" value="0.35" units="cm"/>
      <inkml:brushProperty name="color" value="#E71224"/>
    </inkml:brush>
  </inkml:definitions>
  <inkml:trace contextRef="#ctx0" brushRef="#br0">601 67 24575,'-33'0'0,"3"0"0,9 0 0,1 0 0,-1 0 0,0 0 0,0 0 0,1 0 0,-1 0 0,0 0 0,0 0 0,1 0 0,-1 0 0,0 0 0,-11 0 0,-2 0 0,-12 0 0,11-21 0,-9 16 0,20-15 0,-8 20 0,11 0 0,10-9 0,2 6 0,9-6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5:18:31.462"/>
    </inkml:context>
    <inkml:brush xml:id="br0">
      <inkml:brushProperty name="width" value="0.35" units="cm"/>
      <inkml:brushProperty name="height" value="0.35" units="cm"/>
      <inkml:brushProperty name="color" value="#E71224"/>
    </inkml:brush>
  </inkml:definitions>
  <inkml:trace contextRef="#ctx0" brushRef="#br0">553 0 24575,'-32'0'0,"2"0"0,9 0 0,0 0 0,1 0 0,-1 0 0,0 0 0,0 0 0,0 0 0,-10 0 0,7 0 0,-19 0 0,9 0 0,-1 0 0,3 0 0,12 0 0,-1 0 0,0 0 0,0 0 0,0 0 0,1 0 0,8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4:09:35.419"/>
    </inkml:context>
    <inkml:brush xml:id="br0">
      <inkml:brushProperty name="width" value="0.35" units="cm"/>
      <inkml:brushProperty name="height" value="0.35" units="cm"/>
      <inkml:brushProperty name="color" value="#E71224"/>
    </inkml:brush>
  </inkml:definitions>
  <inkml:trace contextRef="#ctx0" brushRef="#br0">0 1 24575,'0'39'0,"0"0"0,0 0 0,0 12 0,0-9 0,9 8 0,-7-11 0,16 0 0,-16-9 0,6 7 0,0-17 0,-6 17 0,6-17 0,-8 7 0,8-9 0,-6 9 0,6-7 0,-8 7 0,0 0 0,8-7 0,-6 8 0,6-11 0,-8 11 0,7-8 0,-5 16 0,6-15 0,1 15 0,-7-16 0,7 8 0,-1-1 0,-5 2 0,5 1 0,0-3 0,-6 1 0,14-8 0,-14 7 0,6-9 0,0-1 0,-6 1 0,13 0 0,-13-1 0,6 1 0,0 0 0,-6-1 0,15 11 0,-15-8 0,14 15 0,-14-15 0,6 5 0,0-7 0,-6-1 0,14 1 0,-14 0 0,6 0 0,-8-1 0,7 1 0,-5 0 0,6-1 0,-8 1 0,8 0 0,-6-1 0,6 1 0,0 0 0,-6 0 0,6-1 0,-1 1 0,-5 0 0,6-1 0,0-7 0,-6 6 0,14-14 0,-6 6 0,7-8 0,1 0 0,0 0 0,-8-8 0,5 6 0,-13-14 0,14 14 0,-14-14 0,14 14 0,-14-14 0,13 6 0,-5-8 0,0 0 0,6 8 0,-14-6 0,14 14 0,-14-14 0,13 14 0,-5-14 0,8 14 0,-8-14 0,5 6 0,-5 0 0,8-6 0,0 14 0,-1-14 0,1 14 0,0-14 0,9 14 0,-7-14 0,7 6 0,0 0 0,-6 2 0,6 0 0,0 6 0,-7-14 0,7 6 0,-9 0 0,9 2 0,1 0 0,1 6 0,-3-14 0,-8 14 0,-1-6 0,1 8 0,0-7 0,-1 5 0,1-6 0,9 8 0,-7-8 0,8 6 0,-11-6 0,1 8 0,0 0 0,0 0 0,-1 0 0,1-8 0,0 6 0,-1-6 0,1 8 0,0-8 0,-1 6 0,1-6 0,9 8 0,-7 0 0,8-8 0,-11 6 0,9-6 0,-6 8 0,5-8 0,2 6 0,3-6 0,9-1 0,-9 7 0,7-16 0,-8 16 0,10-16 0,0 16 0,1-7 0,-11 9 0,-2 0 0,-9 0 0,0 0 0,0 0 0,-1 0 0,1 0 0,0 0 0,-1 0 0,1 0 0,-16 0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4:09:38.730"/>
    </inkml:context>
    <inkml:brush xml:id="br0">
      <inkml:brushProperty name="width" value="0.35" units="cm"/>
      <inkml:brushProperty name="height" value="0.35" units="cm"/>
      <inkml:brushProperty name="color" value="#E71224"/>
    </inkml:brush>
  </inkml:definitions>
  <inkml:trace contextRef="#ctx0" brushRef="#br0">8325 1 24575,'-30'0'0,"-18"0"0,4 0 0,-10 0 0,4 0 0,-1 0 0,-2 0 0,-12 9 0,0 3 0,1 10 0,-14 0 0,10 0 0,-9 0 0,12-1 0,0 1 0,1-1 0,-1 1 0,1-1 0,-1 1 0,0-1 0,1 0 0,-14 2 0,10-2 0,-22 3 0,22-3 0,-10 1 0,0 1 0,11-2 0,-24 3-391,43-8 1,0 2 390,-36 17 0,15-9 0,2 0 0,-9 8 0,16-10 0,-2 0 0,14-6 0,1 1 0,-1 4 0,-2 1 0,-4 0 0,0 1 0,6-2 0,2 0 0,-35 22 0,-9-9 0,22 5 0,-10-7-363,13-1 363,-12 10 0,9-10 0,-10 12 0,1-1 0,9-10 0,23-12 0,-1 0 0,-22 12 0,-22 2 0,22 5 0,-10-7 0,1 10 0,23-11 0,-2-2 0,6-10 0,-1-1-429,-12 19 0,0-1 429,15-18 0,1-1 0,-37 30 0,38-27 0,1-1 0,-22 13-18,-11 1 18,24 4 732,-7-16-732,18 6 360,-18-8-360,18-1 908,-7 0-908,10 0 20,-10 0-20,-4 1 0,-10 0 0,-1 10 0,0-7 0,1 7 0,-14-8 0,10 8 0,-9-7 0,24-4 0,-1 2 0,-34 13-380,27-12 1,0 0 379,-20 12 0,36-12 0,-1-2 0,-35 4-263,1 18 263,2-19 0,13 7 0,12-10 0,2-1 0,1 1 0,7-1 748,-7 0-748,-1 0 274,9-9-274,-20 9 0,20-9 0,-20 10 0,20-10 0,-9 7 0,12-16 0,-9 15 0,7-15 0,-6 6 0,17 0 0,-7-6 0,7 14 0,0-14 0,-7 16 0,16-16 0,-6 14 0,9-14 0,-9 15 0,6-15 0,-6 15 0,9-15 0,0 13 0,0-13 0,8 14 0,-6-14 0,6 6 0,-8-8 0,0 0 0,-10 0 0,-1 0 0,-1 0 0,-7 0 0,16 0 0,-6 0 0,9 0 0,0 0 0,0 0 0,0 0 0,0 0 0,0 0 0,0 0 0,0 0 0,0 0 0,0 0 0,0 0 0,0 0 0,0 0 0,0 0 0,0 0 0,0 0 0,-9 0 0,6 0 0,-6 0 0,9 0 0,0 0 0,0 0 0,0 0 0,8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4:09:41.829"/>
    </inkml:context>
    <inkml:brush xml:id="br0">
      <inkml:brushProperty name="width" value="0.35" units="cm"/>
      <inkml:brushProperty name="height" value="0.35" units="cm"/>
      <inkml:brushProperty name="color" value="#E71224"/>
    </inkml:brush>
  </inkml:definitions>
  <inkml:trace contextRef="#ctx0" brushRef="#br0">1544 0 24575,'-28'28'0,"2"-3"0,8-7 0,-10 1 0,8-1 0,-7 0 0,9 0 0,0-1 0,0 1 0,0 0 0,0 0 0,0-1 0,-10 2 0,8-1 0,-8 0 0,1 1 0,7-1 0,-9 10 0,2-7 0,5 6 0,-15 1 0,17-8 0,-8 17 0,10-17 0,-11 8 0,8 0 0,-7-7 0,9 6 0,1 0 0,0-7 0,-1 7 0,9-9 0,-6 0 0,6-8 0,0 5 0,-6-13 0,14 14 0,-6-6 0,0 0 0,6 5 0,-14-13 0,14 14 0,-14-6 0,14 8 0,-14-9 0,14 7 0,-14-6 0,6 8 0,-8-9 0,0 7 0,0-6 0,0 8 0,0-1 0,0 1 0,0 0 0,0 0 0,0-1 0,0 1 0,0 0 0,0-1 0,0 1 0,0 0 0,1-8 0,-1 5 0,0-13 0,0 14 0,0-14 0,0 14 0,0-6 0,0-1 0,8 7 0,-6-14 0,6 14 0,-8-14 0,0 6 0,0-8 0,8 8 0,-6-7 0,6 15 0,-8-6 0,-9 9 0,6-2 0,-6 2 0,9-9 0,8 6 0,-6-14 0,6 13 0,8-13 0,11 6 0,11-8 0,6 0 0,-9 0 0,1 0 0,0 0 0,-1 0 0,1 0 0,0 0 0,-1 0 0,1 0 0,0 8 0,0-6 0,-1 6 0,1-8 0,0 8 0,-1-6 0,1 5 0,0 1 0,-1-6 0,1 14 0,0-6 0,0 8 0,-1-1 0,10 2 0,-6-1 0,15-8 0,-16 6 0,17-5 0,-7 8 0,-1-1 0,8 2 0,-7-2 0,9 2 0,-9-1 0,14 8 0,-12-6 0,5 5 0,0-6 0,-7-2 0,-1 1 0,-2 0 0,1-1 0,-8 0 0,17 1 0,-8 0 0,2 9 0,6-6 0,-16 6 0,15-9 0,-16-1 0,17 1 0,-17-1 0,17 2 0,-16 7 0,16-5 0,-16 5 0,16 1 0,-17-8 0,24 16 0,-22-16 0,13 7 0,-17-10 0,0 1 0,0-8 0,-1 6 0,1-7 0,0 1 0,-1 6 0,1-14 0,0 14 0,-1-14 0,1 13 0,0-13 0,-8 14 0,5-14 0,-5 6 0,0 0 0,6-6 0,-6 13 0,7-13 0,-7 14 0,6-14 0,-6 6 0,0 0 0,-3-6 0,-7 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5:18:15.231"/>
    </inkml:context>
    <inkml:brush xml:id="br0">
      <inkml:brushProperty name="width" value="0.35" units="cm"/>
      <inkml:brushProperty name="height" value="0.35" units="cm"/>
      <inkml:brushProperty name="color" value="#E71224"/>
    </inkml:brush>
  </inkml:definitions>
  <inkml:trace contextRef="#ctx0" brushRef="#br0">72 61 24575,'42'0'0,"2"0"0,1 0 0,0 0 0,1 10 0,-1-8 0,0 8 0,-11-10 0,-2 0 0,-12 0 0,1 0 0,-1 0 0,-8-9 0,-3-3 0,-9-8 0,-10 8 0,-1 3 0,-10 9 0,-11 0 0,9 0 0,-9 0 0,11 0 0,-11 0 0,18-9 0,-15 6 0,6-6 0,0 9 0,-9 0 0,11 0 0,0 0 0,0 0 0,1 0 0,-1 0 0,0 0 0,0 0 0,1 0 0,-1 0 0,0 0 0,9 0 0,3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5:18:17.199"/>
    </inkml:context>
    <inkml:brush xml:id="br0">
      <inkml:brushProperty name="width" value="0.35" units="cm"/>
      <inkml:brushProperty name="height" value="0.35" units="cm"/>
      <inkml:brushProperty name="color" value="#E71224"/>
    </inkml:brush>
  </inkml:definitions>
  <inkml:trace contextRef="#ctx0" brushRef="#br0">42 254 24575,'-11'-32'0,"-8"2"0,17 9 0,-7-11 0,9 9 0,0-9 0,0 11 0,0 0 0,0 1 0,9 8 0,2 3 0,10 9 0,-1 0 0,1 0 0,-1 0 0,-8 9 0,6-7 0,-7 7 0,0 0 0,8-6 0,-8 6 0,9-9 0,-8 9 0,6-7 0,-7 7 0,10-9 0,-1 0 0,1 0 0,-1 0 0,1 0 0,-10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5:18:19.171"/>
    </inkml:context>
    <inkml:brush xml:id="br0">
      <inkml:brushProperty name="width" value="0.35" units="cm"/>
      <inkml:brushProperty name="height" value="0.35" units="cm"/>
      <inkml:brushProperty name="color" value="#E71224"/>
    </inkml:brush>
  </inkml:definitions>
  <inkml:trace contextRef="#ctx0" brushRef="#br0">100 150 24575,'-26'-21'0,"6"7"0,11-8 0,6 3 0,-15 17 0,16-17 0,-17 8 0,17-10 0,2 10 0,11 1 0,10 10 0,-1 0 0,1 0 0,-1 0 0,1 0 0,-1 0 0,0 9 0,1-6 0,-1 6 0,1-9 0,-1 0 0,1 0 0,-1 0 0,-8 0 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5:18:20.762"/>
    </inkml:context>
    <inkml:brush xml:id="br0">
      <inkml:brushProperty name="width" value="0.35" units="cm"/>
      <inkml:brushProperty name="height" value="0.35" units="cm"/>
      <inkml:brushProperty name="color" value="#E71224"/>
    </inkml:brush>
  </inkml:definitions>
  <inkml:trace contextRef="#ctx0" brushRef="#br0">0 0 24575,'32'0'0,"-2"0"0,-10 0 0,1 0 0,-1 0 0,1 0 0,-1 0 0,1 0 0,-1 0 0,0 0 0,1 0 0,-1 0 0,1 0 0,-1 0 0,1 0 0,-1 0 0,1 0 0,10 0 0,-8 0 0,9 0 0,-12 0 0,1 0 0,-1 0 0,1 0 0,-10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3T15:18:25.650"/>
    </inkml:context>
    <inkml:brush xml:id="br0">
      <inkml:brushProperty name="width" value="0.35" units="cm"/>
      <inkml:brushProperty name="height" value="0.35" units="cm"/>
      <inkml:brushProperty name="color" value="#E71224"/>
    </inkml:brush>
  </inkml:definitions>
  <inkml:trace contextRef="#ctx0" brushRef="#br0">111 1 24575,'-35'0'0,"4"0"0,10 0 0,0 0 0,19 0 0,22 0 0,5 0 0,14 0 0,-19 0 0,1 0 0,-1 0 0,0 0 0,1 0 0,-1 0 0,1 0 0,-1 0 0,1 0 0,-1 0 0,1 0 0,-1 0 0,1 0 0,-1 0 0,1 0 0,-1 0 0,-18 0 0,-23 0 0,-4 0 0,-14 9 0,18-7 0,0 7 0,0-9 0,10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aleway Light" panose="020B04030301010600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aleway Light" panose="020B0403030101060003" pitchFamily="34" charset="0"/>
              </a:defRPr>
            </a:lvl1pPr>
          </a:lstStyle>
          <a:p>
            <a:fld id="{3CB3D48B-767D-40D5-B840-5027EB30A9C2}" type="datetimeFigureOut">
              <a:rPr lang="en-US" smtClean="0"/>
              <a:pPr/>
              <a:t>10/23/21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aleway Light" panose="020B04030301010600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aleway Light" panose="020B0403030101060003" pitchFamily="34" charset="0"/>
              </a:defRPr>
            </a:lvl1pPr>
          </a:lstStyle>
          <a:p>
            <a:fld id="{1B9A7D1C-6891-4300-8D99-0D124CBB56B7}" type="slidenum">
              <a:rPr lang="en-US" smtClean="0"/>
              <a:pPr/>
              <a:t>‹#›</a:t>
            </a:fld>
            <a:endParaRPr lang="en-US"/>
          </a:p>
        </p:txBody>
      </p:sp>
    </p:spTree>
    <p:extLst>
      <p:ext uri="{BB962C8B-B14F-4D97-AF65-F5344CB8AC3E}">
        <p14:creationId xmlns:p14="http://schemas.microsoft.com/office/powerpoint/2010/main" val="3550403999"/>
      </p:ext>
    </p:extLst>
  </p:cSld>
  <p:clrMap bg1="lt1" tx1="dk1" bg2="lt2" tx2="dk2" accent1="accent1" accent2="accent2" accent3="accent3" accent4="accent4" accent5="accent5" accent6="accent6" hlink="hlink" folHlink="folHlink"/>
  <p:notesStyle>
    <a:lvl1pPr marL="0" algn="l" defTabSz="1828068" rtl="0" eaLnBrk="1" latinLnBrk="0" hangingPunct="1">
      <a:defRPr sz="2400" kern="1200">
        <a:solidFill>
          <a:schemeClr val="tx1"/>
        </a:solidFill>
        <a:latin typeface="Raleway Light" panose="020B0403030101060003" pitchFamily="34" charset="0"/>
        <a:ea typeface="+mn-ea"/>
        <a:cs typeface="+mn-cs"/>
      </a:defRPr>
    </a:lvl1pPr>
    <a:lvl2pPr marL="914035" algn="l" defTabSz="1828068" rtl="0" eaLnBrk="1" latinLnBrk="0" hangingPunct="1">
      <a:defRPr sz="2400" kern="1200">
        <a:solidFill>
          <a:schemeClr val="tx1"/>
        </a:solidFill>
        <a:latin typeface="Raleway Light" panose="020B0403030101060003" pitchFamily="34" charset="0"/>
        <a:ea typeface="+mn-ea"/>
        <a:cs typeface="+mn-cs"/>
      </a:defRPr>
    </a:lvl2pPr>
    <a:lvl3pPr marL="1828068" algn="l" defTabSz="1828068" rtl="0" eaLnBrk="1" latinLnBrk="0" hangingPunct="1">
      <a:defRPr sz="2400" kern="1200">
        <a:solidFill>
          <a:schemeClr val="tx1"/>
        </a:solidFill>
        <a:latin typeface="Raleway Light" panose="020B0403030101060003" pitchFamily="34" charset="0"/>
        <a:ea typeface="+mn-ea"/>
        <a:cs typeface="+mn-cs"/>
      </a:defRPr>
    </a:lvl3pPr>
    <a:lvl4pPr marL="2742103" algn="l" defTabSz="1828068" rtl="0" eaLnBrk="1" latinLnBrk="0" hangingPunct="1">
      <a:defRPr sz="2400" kern="1200">
        <a:solidFill>
          <a:schemeClr val="tx1"/>
        </a:solidFill>
        <a:latin typeface="Raleway Light" panose="020B0403030101060003" pitchFamily="34" charset="0"/>
        <a:ea typeface="+mn-ea"/>
        <a:cs typeface="+mn-cs"/>
      </a:defRPr>
    </a:lvl4pPr>
    <a:lvl5pPr marL="3656137" algn="l" defTabSz="1828068" rtl="0" eaLnBrk="1" latinLnBrk="0" hangingPunct="1">
      <a:defRPr sz="2400" kern="1200">
        <a:solidFill>
          <a:schemeClr val="tx1"/>
        </a:solidFill>
        <a:latin typeface="Raleway Light" panose="020B0403030101060003" pitchFamily="34" charset="0"/>
        <a:ea typeface="+mn-ea"/>
        <a:cs typeface="+mn-cs"/>
      </a:defRPr>
    </a:lvl5pPr>
    <a:lvl6pPr marL="4570172" algn="l" defTabSz="1828068" rtl="0" eaLnBrk="1" latinLnBrk="0" hangingPunct="1">
      <a:defRPr sz="2400" kern="1200">
        <a:solidFill>
          <a:schemeClr val="tx1"/>
        </a:solidFill>
        <a:latin typeface="+mn-lt"/>
        <a:ea typeface="+mn-ea"/>
        <a:cs typeface="+mn-cs"/>
      </a:defRPr>
    </a:lvl6pPr>
    <a:lvl7pPr marL="5484207" algn="l" defTabSz="1828068" rtl="0" eaLnBrk="1" latinLnBrk="0" hangingPunct="1">
      <a:defRPr sz="2400" kern="1200">
        <a:solidFill>
          <a:schemeClr val="tx1"/>
        </a:solidFill>
        <a:latin typeface="+mn-lt"/>
        <a:ea typeface="+mn-ea"/>
        <a:cs typeface="+mn-cs"/>
      </a:defRPr>
    </a:lvl7pPr>
    <a:lvl8pPr marL="6398240" algn="l" defTabSz="1828068" rtl="0" eaLnBrk="1" latinLnBrk="0" hangingPunct="1">
      <a:defRPr sz="2400" kern="1200">
        <a:solidFill>
          <a:schemeClr val="tx1"/>
        </a:solidFill>
        <a:latin typeface="+mn-lt"/>
        <a:ea typeface="+mn-ea"/>
        <a:cs typeface="+mn-cs"/>
      </a:defRPr>
    </a:lvl8pPr>
    <a:lvl9pPr marL="7312275" algn="l" defTabSz="1828068"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EB87656-7652-7C44-9FD7-8ED5FEF63EF6}"/>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17</a:t>
            </a:fld>
            <a:endParaRPr lang="en-US"/>
          </a:p>
        </p:txBody>
      </p:sp>
    </p:spTree>
    <p:extLst>
      <p:ext uri="{BB962C8B-B14F-4D97-AF65-F5344CB8AC3E}">
        <p14:creationId xmlns:p14="http://schemas.microsoft.com/office/powerpoint/2010/main" val="3387371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18</a:t>
            </a:fld>
            <a:endParaRPr lang="en-US"/>
          </a:p>
        </p:txBody>
      </p:sp>
    </p:spTree>
    <p:extLst>
      <p:ext uri="{BB962C8B-B14F-4D97-AF65-F5344CB8AC3E}">
        <p14:creationId xmlns:p14="http://schemas.microsoft.com/office/powerpoint/2010/main" val="3559985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19</a:t>
            </a:fld>
            <a:endParaRPr lang="en-US"/>
          </a:p>
        </p:txBody>
      </p:sp>
    </p:spTree>
    <p:extLst>
      <p:ext uri="{BB962C8B-B14F-4D97-AF65-F5344CB8AC3E}">
        <p14:creationId xmlns:p14="http://schemas.microsoft.com/office/powerpoint/2010/main" val="3980654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20</a:t>
            </a:fld>
            <a:endParaRPr lang="en-US"/>
          </a:p>
        </p:txBody>
      </p:sp>
    </p:spTree>
    <p:extLst>
      <p:ext uri="{BB962C8B-B14F-4D97-AF65-F5344CB8AC3E}">
        <p14:creationId xmlns:p14="http://schemas.microsoft.com/office/powerpoint/2010/main" val="2121328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21</a:t>
            </a:fld>
            <a:endParaRPr lang="en-US"/>
          </a:p>
        </p:txBody>
      </p:sp>
    </p:spTree>
    <p:extLst>
      <p:ext uri="{BB962C8B-B14F-4D97-AF65-F5344CB8AC3E}">
        <p14:creationId xmlns:p14="http://schemas.microsoft.com/office/powerpoint/2010/main" val="3414483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22</a:t>
            </a:fld>
            <a:endParaRPr lang="en-US"/>
          </a:p>
        </p:txBody>
      </p:sp>
    </p:spTree>
    <p:extLst>
      <p:ext uri="{BB962C8B-B14F-4D97-AF65-F5344CB8AC3E}">
        <p14:creationId xmlns:p14="http://schemas.microsoft.com/office/powerpoint/2010/main" val="1339230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temperatures seem right? C vs F.</a:t>
            </a:r>
          </a:p>
        </p:txBody>
      </p:sp>
      <p:sp>
        <p:nvSpPr>
          <p:cNvPr id="4" name="Slide Number Placeholder 3"/>
          <p:cNvSpPr>
            <a:spLocks noGrp="1"/>
          </p:cNvSpPr>
          <p:nvPr>
            <p:ph type="sldNum" sz="quarter" idx="5"/>
          </p:nvPr>
        </p:nvSpPr>
        <p:spPr/>
        <p:txBody>
          <a:bodyPr/>
          <a:lstStyle/>
          <a:p>
            <a:fld id="{1B9A7D1C-6891-4300-8D99-0D124CBB56B7}" type="slidenum">
              <a:rPr lang="en-US" smtClean="0"/>
              <a:pPr/>
              <a:t>23</a:t>
            </a:fld>
            <a:endParaRPr lang="en-US"/>
          </a:p>
        </p:txBody>
      </p:sp>
    </p:spTree>
    <p:extLst>
      <p:ext uri="{BB962C8B-B14F-4D97-AF65-F5344CB8AC3E}">
        <p14:creationId xmlns:p14="http://schemas.microsoft.com/office/powerpoint/2010/main" val="762454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24</a:t>
            </a:fld>
            <a:endParaRPr lang="en-US"/>
          </a:p>
        </p:txBody>
      </p:sp>
    </p:spTree>
    <p:extLst>
      <p:ext uri="{BB962C8B-B14F-4D97-AF65-F5344CB8AC3E}">
        <p14:creationId xmlns:p14="http://schemas.microsoft.com/office/powerpoint/2010/main" val="1801253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25</a:t>
            </a:fld>
            <a:endParaRPr lang="en-US"/>
          </a:p>
        </p:txBody>
      </p:sp>
    </p:spTree>
    <p:extLst>
      <p:ext uri="{BB962C8B-B14F-4D97-AF65-F5344CB8AC3E}">
        <p14:creationId xmlns:p14="http://schemas.microsoft.com/office/powerpoint/2010/main" val="2461179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26</a:t>
            </a:fld>
            <a:endParaRPr lang="en-US"/>
          </a:p>
        </p:txBody>
      </p:sp>
    </p:spTree>
    <p:extLst>
      <p:ext uri="{BB962C8B-B14F-4D97-AF65-F5344CB8AC3E}">
        <p14:creationId xmlns:p14="http://schemas.microsoft.com/office/powerpoint/2010/main" val="3408444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LEDs, Buttons, Light Sensor</a:t>
            </a:r>
          </a:p>
        </p:txBody>
      </p:sp>
      <p:sp>
        <p:nvSpPr>
          <p:cNvPr id="4" name="Slide Number Placeholder 3"/>
          <p:cNvSpPr>
            <a:spLocks noGrp="1"/>
          </p:cNvSpPr>
          <p:nvPr>
            <p:ph type="sldNum" sz="quarter" idx="5"/>
          </p:nvPr>
        </p:nvSpPr>
        <p:spPr/>
        <p:txBody>
          <a:bodyPr/>
          <a:lstStyle/>
          <a:p>
            <a:fld id="{1B9A7D1C-6891-4300-8D99-0D124CBB56B7}" type="slidenum">
              <a:rPr lang="en-US" smtClean="0"/>
              <a:pPr/>
              <a:t>2</a:t>
            </a:fld>
            <a:endParaRPr lang="en-US"/>
          </a:p>
        </p:txBody>
      </p:sp>
    </p:spTree>
    <p:extLst>
      <p:ext uri="{BB962C8B-B14F-4D97-AF65-F5344CB8AC3E}">
        <p14:creationId xmlns:p14="http://schemas.microsoft.com/office/powerpoint/2010/main" val="479365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27</a:t>
            </a:fld>
            <a:endParaRPr lang="en-US"/>
          </a:p>
        </p:txBody>
      </p:sp>
    </p:spTree>
    <p:extLst>
      <p:ext uri="{BB962C8B-B14F-4D97-AF65-F5344CB8AC3E}">
        <p14:creationId xmlns:p14="http://schemas.microsoft.com/office/powerpoint/2010/main" val="2748435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a:solidFill>
                  <a:schemeClr val="tx1"/>
                </a:solidFill>
                <a:effectLst/>
                <a:latin typeface="Raleway Light" panose="020B0403030101060003" pitchFamily="34" charset="0"/>
                <a:ea typeface="+mn-ea"/>
                <a:cs typeface="+mn-cs"/>
              </a:rPr>
              <a:t>From Robot Turtles, what is a function?</a:t>
            </a:r>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28</a:t>
            </a:fld>
            <a:endParaRPr lang="en-US"/>
          </a:p>
        </p:txBody>
      </p:sp>
    </p:spTree>
    <p:extLst>
      <p:ext uri="{BB962C8B-B14F-4D97-AF65-F5344CB8AC3E}">
        <p14:creationId xmlns:p14="http://schemas.microsoft.com/office/powerpoint/2010/main" val="1947587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29</a:t>
            </a:fld>
            <a:endParaRPr lang="en-US"/>
          </a:p>
        </p:txBody>
      </p:sp>
    </p:spTree>
    <p:extLst>
      <p:ext uri="{BB962C8B-B14F-4D97-AF65-F5344CB8AC3E}">
        <p14:creationId xmlns:p14="http://schemas.microsoft.com/office/powerpoint/2010/main" val="1174993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fan to see how it changes the temperature. </a:t>
            </a:r>
          </a:p>
        </p:txBody>
      </p:sp>
      <p:sp>
        <p:nvSpPr>
          <p:cNvPr id="4" name="Slide Number Placeholder 3"/>
          <p:cNvSpPr>
            <a:spLocks noGrp="1"/>
          </p:cNvSpPr>
          <p:nvPr>
            <p:ph type="sldNum" sz="quarter" idx="5"/>
          </p:nvPr>
        </p:nvSpPr>
        <p:spPr/>
        <p:txBody>
          <a:bodyPr/>
          <a:lstStyle/>
          <a:p>
            <a:fld id="{1B9A7D1C-6891-4300-8D99-0D124CBB56B7}" type="slidenum">
              <a:rPr lang="en-US" smtClean="0"/>
              <a:pPr/>
              <a:t>30</a:t>
            </a:fld>
            <a:endParaRPr lang="en-US"/>
          </a:p>
        </p:txBody>
      </p:sp>
    </p:spTree>
    <p:extLst>
      <p:ext uri="{BB962C8B-B14F-4D97-AF65-F5344CB8AC3E}">
        <p14:creationId xmlns:p14="http://schemas.microsoft.com/office/powerpoint/2010/main" val="1178488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31</a:t>
            </a:fld>
            <a:endParaRPr lang="en-US"/>
          </a:p>
        </p:txBody>
      </p:sp>
    </p:spTree>
    <p:extLst>
      <p:ext uri="{BB962C8B-B14F-4D97-AF65-F5344CB8AC3E}">
        <p14:creationId xmlns:p14="http://schemas.microsoft.com/office/powerpoint/2010/main" val="109361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32</a:t>
            </a:fld>
            <a:endParaRPr lang="en-US"/>
          </a:p>
        </p:txBody>
      </p:sp>
    </p:spTree>
    <p:extLst>
      <p:ext uri="{BB962C8B-B14F-4D97-AF65-F5344CB8AC3E}">
        <p14:creationId xmlns:p14="http://schemas.microsoft.com/office/powerpoint/2010/main" val="391677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33</a:t>
            </a:fld>
            <a:endParaRPr lang="en-US"/>
          </a:p>
        </p:txBody>
      </p:sp>
    </p:spTree>
    <p:extLst>
      <p:ext uri="{BB962C8B-B14F-4D97-AF65-F5344CB8AC3E}">
        <p14:creationId xmlns:p14="http://schemas.microsoft.com/office/powerpoint/2010/main" val="622809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34</a:t>
            </a:fld>
            <a:endParaRPr lang="en-US"/>
          </a:p>
        </p:txBody>
      </p:sp>
    </p:spTree>
    <p:extLst>
      <p:ext uri="{BB962C8B-B14F-4D97-AF65-F5344CB8AC3E}">
        <p14:creationId xmlns:p14="http://schemas.microsoft.com/office/powerpoint/2010/main" val="2382106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35</a:t>
            </a:fld>
            <a:endParaRPr lang="en-US"/>
          </a:p>
        </p:txBody>
      </p:sp>
    </p:spTree>
    <p:extLst>
      <p:ext uri="{BB962C8B-B14F-4D97-AF65-F5344CB8AC3E}">
        <p14:creationId xmlns:p14="http://schemas.microsoft.com/office/powerpoint/2010/main" val="103233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36</a:t>
            </a:fld>
            <a:endParaRPr lang="en-US"/>
          </a:p>
        </p:txBody>
      </p:sp>
    </p:spTree>
    <p:extLst>
      <p:ext uri="{BB962C8B-B14F-4D97-AF65-F5344CB8AC3E}">
        <p14:creationId xmlns:p14="http://schemas.microsoft.com/office/powerpoint/2010/main" val="1298587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a:t>
            </a:fld>
            <a:endParaRPr lang="en-US"/>
          </a:p>
        </p:txBody>
      </p:sp>
    </p:spTree>
    <p:extLst>
      <p:ext uri="{BB962C8B-B14F-4D97-AF65-F5344CB8AC3E}">
        <p14:creationId xmlns:p14="http://schemas.microsoft.com/office/powerpoint/2010/main" val="1819227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37</a:t>
            </a:fld>
            <a:endParaRPr lang="en-US"/>
          </a:p>
        </p:txBody>
      </p:sp>
    </p:spTree>
    <p:extLst>
      <p:ext uri="{BB962C8B-B14F-4D97-AF65-F5344CB8AC3E}">
        <p14:creationId xmlns:p14="http://schemas.microsoft.com/office/powerpoint/2010/main" val="880426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38</a:t>
            </a:fld>
            <a:endParaRPr lang="en-US"/>
          </a:p>
        </p:txBody>
      </p:sp>
    </p:spTree>
    <p:extLst>
      <p:ext uri="{BB962C8B-B14F-4D97-AF65-F5344CB8AC3E}">
        <p14:creationId xmlns:p14="http://schemas.microsoft.com/office/powerpoint/2010/main" val="2044743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39</a:t>
            </a:fld>
            <a:endParaRPr lang="en-US"/>
          </a:p>
        </p:txBody>
      </p:sp>
    </p:spTree>
    <p:extLst>
      <p:ext uri="{BB962C8B-B14F-4D97-AF65-F5344CB8AC3E}">
        <p14:creationId xmlns:p14="http://schemas.microsoft.com/office/powerpoint/2010/main" val="2328262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40</a:t>
            </a:fld>
            <a:endParaRPr lang="en-US"/>
          </a:p>
        </p:txBody>
      </p:sp>
    </p:spTree>
    <p:extLst>
      <p:ext uri="{BB962C8B-B14F-4D97-AF65-F5344CB8AC3E}">
        <p14:creationId xmlns:p14="http://schemas.microsoft.com/office/powerpoint/2010/main" val="997953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41</a:t>
            </a:fld>
            <a:endParaRPr lang="en-US"/>
          </a:p>
        </p:txBody>
      </p:sp>
    </p:spTree>
    <p:extLst>
      <p:ext uri="{BB962C8B-B14F-4D97-AF65-F5344CB8AC3E}">
        <p14:creationId xmlns:p14="http://schemas.microsoft.com/office/powerpoint/2010/main" val="1315428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42</a:t>
            </a:fld>
            <a:endParaRPr lang="en-US"/>
          </a:p>
        </p:txBody>
      </p:sp>
    </p:spTree>
    <p:extLst>
      <p:ext uri="{BB962C8B-B14F-4D97-AF65-F5344CB8AC3E}">
        <p14:creationId xmlns:p14="http://schemas.microsoft.com/office/powerpoint/2010/main" val="960970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43</a:t>
            </a:fld>
            <a:endParaRPr lang="en-US"/>
          </a:p>
        </p:txBody>
      </p:sp>
    </p:spTree>
    <p:extLst>
      <p:ext uri="{BB962C8B-B14F-4D97-AF65-F5344CB8AC3E}">
        <p14:creationId xmlns:p14="http://schemas.microsoft.com/office/powerpoint/2010/main" val="990179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44</a:t>
            </a:fld>
            <a:endParaRPr lang="en-US"/>
          </a:p>
        </p:txBody>
      </p:sp>
    </p:spTree>
    <p:extLst>
      <p:ext uri="{BB962C8B-B14F-4D97-AF65-F5344CB8AC3E}">
        <p14:creationId xmlns:p14="http://schemas.microsoft.com/office/powerpoint/2010/main" val="4248490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45</a:t>
            </a:fld>
            <a:endParaRPr lang="en-US"/>
          </a:p>
        </p:txBody>
      </p:sp>
    </p:spTree>
    <p:extLst>
      <p:ext uri="{BB962C8B-B14F-4D97-AF65-F5344CB8AC3E}">
        <p14:creationId xmlns:p14="http://schemas.microsoft.com/office/powerpoint/2010/main" val="3567297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46</a:t>
            </a:fld>
            <a:endParaRPr lang="en-US"/>
          </a:p>
        </p:txBody>
      </p:sp>
    </p:spTree>
    <p:extLst>
      <p:ext uri="{BB962C8B-B14F-4D97-AF65-F5344CB8AC3E}">
        <p14:creationId xmlns:p14="http://schemas.microsoft.com/office/powerpoint/2010/main" val="2980929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6</a:t>
            </a:fld>
            <a:endParaRPr lang="en-US"/>
          </a:p>
        </p:txBody>
      </p:sp>
    </p:spTree>
    <p:extLst>
      <p:ext uri="{BB962C8B-B14F-4D97-AF65-F5344CB8AC3E}">
        <p14:creationId xmlns:p14="http://schemas.microsoft.com/office/powerpoint/2010/main" val="1603662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47</a:t>
            </a:fld>
            <a:endParaRPr lang="en-US"/>
          </a:p>
        </p:txBody>
      </p:sp>
    </p:spTree>
    <p:extLst>
      <p:ext uri="{BB962C8B-B14F-4D97-AF65-F5344CB8AC3E}">
        <p14:creationId xmlns:p14="http://schemas.microsoft.com/office/powerpoint/2010/main" val="15666226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code using this table. </a:t>
            </a:r>
          </a:p>
          <a:p>
            <a:r>
              <a:rPr lang="en-US" dirty="0"/>
              <a:t>For each day, – if temp is greater than max, set to max. If less than min, set to min.</a:t>
            </a:r>
          </a:p>
        </p:txBody>
      </p:sp>
      <p:sp>
        <p:nvSpPr>
          <p:cNvPr id="4" name="Slide Number Placeholder 3"/>
          <p:cNvSpPr>
            <a:spLocks noGrp="1"/>
          </p:cNvSpPr>
          <p:nvPr>
            <p:ph type="sldNum" sz="quarter" idx="5"/>
          </p:nvPr>
        </p:nvSpPr>
        <p:spPr/>
        <p:txBody>
          <a:bodyPr/>
          <a:lstStyle/>
          <a:p>
            <a:fld id="{1B9A7D1C-6891-4300-8D99-0D124CBB56B7}" type="slidenum">
              <a:rPr lang="en-US" smtClean="0"/>
              <a:pPr/>
              <a:t>48</a:t>
            </a:fld>
            <a:endParaRPr lang="en-US"/>
          </a:p>
        </p:txBody>
      </p:sp>
    </p:spTree>
    <p:extLst>
      <p:ext uri="{BB962C8B-B14F-4D97-AF65-F5344CB8AC3E}">
        <p14:creationId xmlns:p14="http://schemas.microsoft.com/office/powerpoint/2010/main" val="2904655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49</a:t>
            </a:fld>
            <a:endParaRPr lang="en-US"/>
          </a:p>
        </p:txBody>
      </p:sp>
    </p:spTree>
    <p:extLst>
      <p:ext uri="{BB962C8B-B14F-4D97-AF65-F5344CB8AC3E}">
        <p14:creationId xmlns:p14="http://schemas.microsoft.com/office/powerpoint/2010/main" val="843254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50</a:t>
            </a:fld>
            <a:endParaRPr lang="en-US"/>
          </a:p>
        </p:txBody>
      </p:sp>
    </p:spTree>
    <p:extLst>
      <p:ext uri="{BB962C8B-B14F-4D97-AF65-F5344CB8AC3E}">
        <p14:creationId xmlns:p14="http://schemas.microsoft.com/office/powerpoint/2010/main" val="2064339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51</a:t>
            </a:fld>
            <a:endParaRPr lang="en-US"/>
          </a:p>
        </p:txBody>
      </p:sp>
    </p:spTree>
    <p:extLst>
      <p:ext uri="{BB962C8B-B14F-4D97-AF65-F5344CB8AC3E}">
        <p14:creationId xmlns:p14="http://schemas.microsoft.com/office/powerpoint/2010/main" val="277538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temperatures seem right? C vs F.</a:t>
            </a:r>
          </a:p>
        </p:txBody>
      </p:sp>
      <p:sp>
        <p:nvSpPr>
          <p:cNvPr id="4" name="Slide Number Placeholder 3"/>
          <p:cNvSpPr>
            <a:spLocks noGrp="1"/>
          </p:cNvSpPr>
          <p:nvPr>
            <p:ph type="sldNum" sz="quarter" idx="5"/>
          </p:nvPr>
        </p:nvSpPr>
        <p:spPr/>
        <p:txBody>
          <a:bodyPr/>
          <a:lstStyle/>
          <a:p>
            <a:fld id="{1B9A7D1C-6891-4300-8D99-0D124CBB56B7}" type="slidenum">
              <a:rPr lang="en-US" smtClean="0"/>
              <a:pPr/>
              <a:t>52</a:t>
            </a:fld>
            <a:endParaRPr lang="en-US"/>
          </a:p>
        </p:txBody>
      </p:sp>
    </p:spTree>
    <p:extLst>
      <p:ext uri="{BB962C8B-B14F-4D97-AF65-F5344CB8AC3E}">
        <p14:creationId xmlns:p14="http://schemas.microsoft.com/office/powerpoint/2010/main" val="3551190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53</a:t>
            </a:fld>
            <a:endParaRPr lang="en-US"/>
          </a:p>
        </p:txBody>
      </p:sp>
    </p:spTree>
    <p:extLst>
      <p:ext uri="{BB962C8B-B14F-4D97-AF65-F5344CB8AC3E}">
        <p14:creationId xmlns:p14="http://schemas.microsoft.com/office/powerpoint/2010/main" val="767211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7</a:t>
            </a:fld>
            <a:endParaRPr lang="en-US"/>
          </a:p>
        </p:txBody>
      </p:sp>
    </p:spTree>
    <p:extLst>
      <p:ext uri="{BB962C8B-B14F-4D97-AF65-F5344CB8AC3E}">
        <p14:creationId xmlns:p14="http://schemas.microsoft.com/office/powerpoint/2010/main" val="1147158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8</a:t>
            </a:fld>
            <a:endParaRPr lang="en-US"/>
          </a:p>
        </p:txBody>
      </p:sp>
    </p:spTree>
    <p:extLst>
      <p:ext uri="{BB962C8B-B14F-4D97-AF65-F5344CB8AC3E}">
        <p14:creationId xmlns:p14="http://schemas.microsoft.com/office/powerpoint/2010/main" val="3338840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grid paper, pick a point and use pencil to trace the path of the robot turtle, using this program. What did you make?</a:t>
            </a:r>
          </a:p>
        </p:txBody>
      </p:sp>
      <p:sp>
        <p:nvSpPr>
          <p:cNvPr id="4" name="Slide Number Placeholder 3"/>
          <p:cNvSpPr>
            <a:spLocks noGrp="1"/>
          </p:cNvSpPr>
          <p:nvPr>
            <p:ph type="sldNum" sz="quarter" idx="5"/>
          </p:nvPr>
        </p:nvSpPr>
        <p:spPr/>
        <p:txBody>
          <a:bodyPr/>
          <a:lstStyle/>
          <a:p>
            <a:fld id="{1B9A7D1C-6891-4300-8D99-0D124CBB56B7}" type="slidenum">
              <a:rPr lang="en-US" smtClean="0"/>
              <a:pPr/>
              <a:t>9</a:t>
            </a:fld>
            <a:endParaRPr lang="en-US"/>
          </a:p>
        </p:txBody>
      </p:sp>
    </p:spTree>
    <p:extLst>
      <p:ext uri="{BB962C8B-B14F-4D97-AF65-F5344CB8AC3E}">
        <p14:creationId xmlns:p14="http://schemas.microsoft.com/office/powerpoint/2010/main" val="2022792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could we re-write the same program using fewer cards (or, less code)? Function frogs! Now try following the program again. Did you get the same shape? The first program had 11 cards, and this one has 5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10</a:t>
            </a:fld>
            <a:endParaRPr lang="en-US"/>
          </a:p>
        </p:txBody>
      </p:sp>
    </p:spTree>
    <p:extLst>
      <p:ext uri="{BB962C8B-B14F-4D97-AF65-F5344CB8AC3E}">
        <p14:creationId xmlns:p14="http://schemas.microsoft.com/office/powerpoint/2010/main" val="2444750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16</a:t>
            </a:fld>
            <a:endParaRPr lang="en-US"/>
          </a:p>
        </p:txBody>
      </p:sp>
    </p:spTree>
    <p:extLst>
      <p:ext uri="{BB962C8B-B14F-4D97-AF65-F5344CB8AC3E}">
        <p14:creationId xmlns:p14="http://schemas.microsoft.com/office/powerpoint/2010/main" val="3795666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sv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5999"/>
          </a:xfrm>
          <a:prstGeom prst="rect">
            <a:avLst/>
          </a:prstGeom>
        </p:spPr>
      </p:pic>
      <p:sp>
        <p:nvSpPr>
          <p:cNvPr id="2" name="Title 1"/>
          <p:cNvSpPr>
            <a:spLocks noGrp="1"/>
          </p:cNvSpPr>
          <p:nvPr>
            <p:ph type="ctrTitle" hasCustomPrompt="1"/>
          </p:nvPr>
        </p:nvSpPr>
        <p:spPr>
          <a:xfrm>
            <a:off x="13669495" y="6687217"/>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669494" y="10550374"/>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284601" y="12125830"/>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620105BE-9E56-8D42-8515-449BE5CCF73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rot="10800000">
            <a:off x="0" y="3567339"/>
            <a:ext cx="11245862" cy="10148661"/>
          </a:xfrm>
          <a:prstGeom prst="rect">
            <a:avLst/>
          </a:prstGeom>
        </p:spPr>
      </p:pic>
      <p:pic>
        <p:nvPicPr>
          <p:cNvPr id="11" name="Graphic 10">
            <a:extLst>
              <a:ext uri="{FF2B5EF4-FFF2-40B4-BE49-F238E27FC236}">
                <a16:creationId xmlns:a16="http://schemas.microsoft.com/office/drawing/2014/main" id="{FEE09D14-0F49-234E-A240-90B40773619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rot="10800000">
            <a:off x="0" y="-170783"/>
            <a:ext cx="24377651" cy="10148661"/>
          </a:xfrm>
          <a:prstGeom prst="rect">
            <a:avLst/>
          </a:prstGeom>
        </p:spPr>
      </p:pic>
    </p:spTree>
    <p:extLst>
      <p:ext uri="{BB962C8B-B14F-4D97-AF65-F5344CB8AC3E}">
        <p14:creationId xmlns:p14="http://schemas.microsoft.com/office/powerpoint/2010/main" val="2677950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D8DFE82-6264-C14D-BA47-1710E9300F0C}"/>
              </a:ext>
            </a:extLst>
          </p:cNvPr>
          <p:cNvSpPr>
            <a:spLocks noGrp="1"/>
          </p:cNvSpPr>
          <p:nvPr>
            <p:ph type="pic" sz="quarter" idx="15"/>
          </p:nvPr>
        </p:nvSpPr>
        <p:spPr>
          <a:xfrm>
            <a:off x="12188825" y="0"/>
            <a:ext cx="12188825" cy="13716000"/>
          </a:xfrm>
          <a:prstGeom prst="rect">
            <a:avLst/>
          </a:prstGeom>
          <a:solidFill>
            <a:schemeClr val="bg1">
              <a:lumMod val="95000"/>
            </a:schemeClr>
          </a:solidFill>
          <a:ln w="171450">
            <a:noFill/>
          </a:ln>
        </p:spPr>
        <p:txBody>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424954646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FACEFD4-E172-9A4B-A60B-59D597800A26}"/>
              </a:ext>
            </a:extLst>
          </p:cNvPr>
          <p:cNvSpPr>
            <a:spLocks noGrp="1"/>
          </p:cNvSpPr>
          <p:nvPr>
            <p:ph type="pic" sz="quarter" idx="15"/>
          </p:nvPr>
        </p:nvSpPr>
        <p:spPr>
          <a:xfrm>
            <a:off x="11158600" y="0"/>
            <a:ext cx="13219050" cy="11972260"/>
          </a:xfrm>
          <a:custGeom>
            <a:avLst/>
            <a:gdLst>
              <a:gd name="connsiteX0" fmla="*/ 12417069 w 13812287"/>
              <a:gd name="connsiteY0" fmla="*/ 3387507 h 12509544"/>
              <a:gd name="connsiteX1" fmla="*/ 12963497 w 13812287"/>
              <a:gd name="connsiteY1" fmla="*/ 3534648 h 12509544"/>
              <a:gd name="connsiteX2" fmla="*/ 13812287 w 13812287"/>
              <a:gd name="connsiteY2" fmla="*/ 4028178 h 12509544"/>
              <a:gd name="connsiteX3" fmla="*/ 13812287 w 13812287"/>
              <a:gd name="connsiteY3" fmla="*/ 11868873 h 12509544"/>
              <a:gd name="connsiteX4" fmla="*/ 12963497 w 13812287"/>
              <a:gd name="connsiteY4" fmla="*/ 12362404 h 12509544"/>
              <a:gd name="connsiteX5" fmla="*/ 11870639 w 13812287"/>
              <a:gd name="connsiteY5" fmla="*/ 12362404 h 12509544"/>
              <a:gd name="connsiteX6" fmla="*/ 8891415 w 13812287"/>
              <a:gd name="connsiteY6" fmla="*/ 10629956 h 12509544"/>
              <a:gd name="connsiteX7" fmla="*/ 8348747 w 13812287"/>
              <a:gd name="connsiteY7" fmla="*/ 9685499 h 12509544"/>
              <a:gd name="connsiteX8" fmla="*/ 8348747 w 13812287"/>
              <a:gd name="connsiteY8" fmla="*/ 6211554 h 12509544"/>
              <a:gd name="connsiteX9" fmla="*/ 8891415 w 13812287"/>
              <a:gd name="connsiteY9" fmla="*/ 5267096 h 12509544"/>
              <a:gd name="connsiteX10" fmla="*/ 11870639 w 13812287"/>
              <a:gd name="connsiteY10" fmla="*/ 3534648 h 12509544"/>
              <a:gd name="connsiteX11" fmla="*/ 12417069 w 13812287"/>
              <a:gd name="connsiteY11" fmla="*/ 3387507 h 12509544"/>
              <a:gd name="connsiteX12" fmla="*/ 4068322 w 13812287"/>
              <a:gd name="connsiteY12" fmla="*/ 3387507 h 12509544"/>
              <a:gd name="connsiteX13" fmla="*/ 4614751 w 13812287"/>
              <a:gd name="connsiteY13" fmla="*/ 3534647 h 12509544"/>
              <a:gd name="connsiteX14" fmla="*/ 7593975 w 13812287"/>
              <a:gd name="connsiteY14" fmla="*/ 5267096 h 12509544"/>
              <a:gd name="connsiteX15" fmla="*/ 8136643 w 13812287"/>
              <a:gd name="connsiteY15" fmla="*/ 6211552 h 12509544"/>
              <a:gd name="connsiteX16" fmla="*/ 8136643 w 13812287"/>
              <a:gd name="connsiteY16" fmla="*/ 9685499 h 12509544"/>
              <a:gd name="connsiteX17" fmla="*/ 7593975 w 13812287"/>
              <a:gd name="connsiteY17" fmla="*/ 10629956 h 12509544"/>
              <a:gd name="connsiteX18" fmla="*/ 4614751 w 13812287"/>
              <a:gd name="connsiteY18" fmla="*/ 12362404 h 12509544"/>
              <a:gd name="connsiteX19" fmla="*/ 3521892 w 13812287"/>
              <a:gd name="connsiteY19" fmla="*/ 12362404 h 12509544"/>
              <a:gd name="connsiteX20" fmla="*/ 542669 w 13812287"/>
              <a:gd name="connsiteY20" fmla="*/ 10629956 h 12509544"/>
              <a:gd name="connsiteX21" fmla="*/ 0 w 13812287"/>
              <a:gd name="connsiteY21" fmla="*/ 9685499 h 12509544"/>
              <a:gd name="connsiteX22" fmla="*/ 0 w 13812287"/>
              <a:gd name="connsiteY22" fmla="*/ 6211553 h 12509544"/>
              <a:gd name="connsiteX23" fmla="*/ 542669 w 13812287"/>
              <a:gd name="connsiteY23" fmla="*/ 5267096 h 12509544"/>
              <a:gd name="connsiteX24" fmla="*/ 3521892 w 13812287"/>
              <a:gd name="connsiteY24" fmla="*/ 3534647 h 12509544"/>
              <a:gd name="connsiteX25" fmla="*/ 4068322 w 13812287"/>
              <a:gd name="connsiteY25" fmla="*/ 3387507 h 12509544"/>
              <a:gd name="connsiteX26" fmla="*/ 4186587 w 13812287"/>
              <a:gd name="connsiteY26" fmla="*/ 0 h 12509544"/>
              <a:gd name="connsiteX27" fmla="*/ 12323229 w 13812287"/>
              <a:gd name="connsiteY27" fmla="*/ 0 h 12509544"/>
              <a:gd name="connsiteX28" fmla="*/ 12323229 w 13812287"/>
              <a:gd name="connsiteY28" fmla="*/ 2446542 h 12509544"/>
              <a:gd name="connsiteX29" fmla="*/ 11780561 w 13812287"/>
              <a:gd name="connsiteY29" fmla="*/ 3391000 h 12509544"/>
              <a:gd name="connsiteX30" fmla="*/ 8801337 w 13812287"/>
              <a:gd name="connsiteY30" fmla="*/ 5123450 h 12509544"/>
              <a:gd name="connsiteX31" fmla="*/ 7708479 w 13812287"/>
              <a:gd name="connsiteY31" fmla="*/ 5123450 h 12509544"/>
              <a:gd name="connsiteX32" fmla="*/ 4729255 w 13812287"/>
              <a:gd name="connsiteY32" fmla="*/ 3391000 h 12509544"/>
              <a:gd name="connsiteX33" fmla="*/ 4186587 w 13812287"/>
              <a:gd name="connsiteY33" fmla="*/ 2446542 h 1250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812287" h="12509544">
                <a:moveTo>
                  <a:pt x="12417069" y="3387507"/>
                </a:moveTo>
                <a:cubicBezTo>
                  <a:pt x="12605781" y="3387507"/>
                  <a:pt x="12794495" y="3436554"/>
                  <a:pt x="12963497" y="3534648"/>
                </a:cubicBezTo>
                <a:lnTo>
                  <a:pt x="13812287" y="4028178"/>
                </a:lnTo>
                <a:lnTo>
                  <a:pt x="13812287" y="11868873"/>
                </a:lnTo>
                <a:lnTo>
                  <a:pt x="12963497" y="12362404"/>
                </a:lnTo>
                <a:cubicBezTo>
                  <a:pt x="12625493" y="12558591"/>
                  <a:pt x="12208645" y="12558591"/>
                  <a:pt x="11870639" y="12362404"/>
                </a:cubicBezTo>
                <a:lnTo>
                  <a:pt x="8891415" y="10629956"/>
                </a:lnTo>
                <a:cubicBezTo>
                  <a:pt x="8555747" y="10434410"/>
                  <a:pt x="8349071" y="10074712"/>
                  <a:pt x="8348747" y="9685499"/>
                </a:cubicBezTo>
                <a:lnTo>
                  <a:pt x="8348747" y="6211554"/>
                </a:lnTo>
                <a:cubicBezTo>
                  <a:pt x="8349071" y="5822341"/>
                  <a:pt x="8555747" y="5462641"/>
                  <a:pt x="8891415" y="5267096"/>
                </a:cubicBezTo>
                <a:lnTo>
                  <a:pt x="11870639" y="3534648"/>
                </a:lnTo>
                <a:cubicBezTo>
                  <a:pt x="12039641" y="3436554"/>
                  <a:pt x="12228355" y="3387507"/>
                  <a:pt x="12417069" y="3387507"/>
                </a:cubicBezTo>
                <a:close/>
                <a:moveTo>
                  <a:pt x="4068322" y="3387507"/>
                </a:moveTo>
                <a:cubicBezTo>
                  <a:pt x="4257035" y="3387507"/>
                  <a:pt x="4445748" y="3436554"/>
                  <a:pt x="4614751" y="3534647"/>
                </a:cubicBezTo>
                <a:lnTo>
                  <a:pt x="7593975" y="5267096"/>
                </a:lnTo>
                <a:cubicBezTo>
                  <a:pt x="7929643" y="5462641"/>
                  <a:pt x="8136319" y="5822339"/>
                  <a:pt x="8136643" y="6211552"/>
                </a:cubicBezTo>
                <a:lnTo>
                  <a:pt x="8136643" y="9685499"/>
                </a:lnTo>
                <a:cubicBezTo>
                  <a:pt x="8136319" y="10074711"/>
                  <a:pt x="7929643" y="10434410"/>
                  <a:pt x="7593975" y="10629956"/>
                </a:cubicBezTo>
                <a:lnTo>
                  <a:pt x="4614751" y="12362404"/>
                </a:lnTo>
                <a:cubicBezTo>
                  <a:pt x="4276744" y="12558591"/>
                  <a:pt x="3859899" y="12558591"/>
                  <a:pt x="3521892" y="12362404"/>
                </a:cubicBezTo>
                <a:lnTo>
                  <a:pt x="542669" y="10629956"/>
                </a:lnTo>
                <a:cubicBezTo>
                  <a:pt x="207000" y="10434410"/>
                  <a:pt x="324" y="10074712"/>
                  <a:pt x="0" y="9685499"/>
                </a:cubicBezTo>
                <a:lnTo>
                  <a:pt x="0" y="6211553"/>
                </a:lnTo>
                <a:cubicBezTo>
                  <a:pt x="324" y="5822341"/>
                  <a:pt x="207000" y="5462641"/>
                  <a:pt x="542669" y="5267096"/>
                </a:cubicBezTo>
                <a:lnTo>
                  <a:pt x="3521892" y="3534647"/>
                </a:lnTo>
                <a:cubicBezTo>
                  <a:pt x="3690896" y="3436554"/>
                  <a:pt x="3879609" y="3387507"/>
                  <a:pt x="4068322" y="3387507"/>
                </a:cubicBezTo>
                <a:close/>
                <a:moveTo>
                  <a:pt x="4186587" y="0"/>
                </a:moveTo>
                <a:lnTo>
                  <a:pt x="12323229" y="0"/>
                </a:lnTo>
                <a:lnTo>
                  <a:pt x="12323229" y="2446542"/>
                </a:lnTo>
                <a:cubicBezTo>
                  <a:pt x="12322905" y="2835756"/>
                  <a:pt x="12116229" y="3195454"/>
                  <a:pt x="11780561" y="3391000"/>
                </a:cubicBezTo>
                <a:lnTo>
                  <a:pt x="8801337" y="5123450"/>
                </a:lnTo>
                <a:cubicBezTo>
                  <a:pt x="8463331" y="5319634"/>
                  <a:pt x="8046485" y="5319634"/>
                  <a:pt x="7708479" y="5123450"/>
                </a:cubicBezTo>
                <a:lnTo>
                  <a:pt x="4729255" y="3391000"/>
                </a:lnTo>
                <a:cubicBezTo>
                  <a:pt x="4393587" y="3195454"/>
                  <a:pt x="4186911" y="2835756"/>
                  <a:pt x="4186587" y="2446542"/>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02337224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4631E6E4-29C7-7147-AC76-9144096E962E}"/>
              </a:ext>
            </a:extLst>
          </p:cNvPr>
          <p:cNvSpPr>
            <a:spLocks noGrp="1"/>
          </p:cNvSpPr>
          <p:nvPr>
            <p:ph type="pic" sz="quarter" idx="15"/>
          </p:nvPr>
        </p:nvSpPr>
        <p:spPr>
          <a:xfrm>
            <a:off x="7609498" y="0"/>
            <a:ext cx="17754442" cy="13730121"/>
          </a:xfrm>
          <a:custGeom>
            <a:avLst/>
            <a:gdLst>
              <a:gd name="connsiteX0" fmla="*/ 12328724 w 13870810"/>
              <a:gd name="connsiteY0" fmla="*/ 9139853 h 10726775"/>
              <a:gd name="connsiteX1" fmla="*/ 12527946 w 13870810"/>
              <a:gd name="connsiteY1" fmla="*/ 9193379 h 10726775"/>
              <a:gd name="connsiteX2" fmla="*/ 13614138 w 13870810"/>
              <a:gd name="connsiteY2" fmla="*/ 9824293 h 10726775"/>
              <a:gd name="connsiteX3" fmla="*/ 13811988 w 13870810"/>
              <a:gd name="connsiteY3" fmla="*/ 10167181 h 10726775"/>
              <a:gd name="connsiteX4" fmla="*/ 13811988 w 13870810"/>
              <a:gd name="connsiteY4" fmla="*/ 10726775 h 10726775"/>
              <a:gd name="connsiteX5" fmla="*/ 10845460 w 13870810"/>
              <a:gd name="connsiteY5" fmla="*/ 10726775 h 10726775"/>
              <a:gd name="connsiteX6" fmla="*/ 10845460 w 13870810"/>
              <a:gd name="connsiteY6" fmla="*/ 10167181 h 10726775"/>
              <a:gd name="connsiteX7" fmla="*/ 11043310 w 13870810"/>
              <a:gd name="connsiteY7" fmla="*/ 9824293 h 10726775"/>
              <a:gd name="connsiteX8" fmla="*/ 12129502 w 13870810"/>
              <a:gd name="connsiteY8" fmla="*/ 9193379 h 10726775"/>
              <a:gd name="connsiteX9" fmla="*/ 12328724 w 13870810"/>
              <a:gd name="connsiteY9" fmla="*/ 9139853 h 10726775"/>
              <a:gd name="connsiteX10" fmla="*/ 9230022 w 13870810"/>
              <a:gd name="connsiteY10" fmla="*/ 9139853 h 10726775"/>
              <a:gd name="connsiteX11" fmla="*/ 9429244 w 13870810"/>
              <a:gd name="connsiteY11" fmla="*/ 9193379 h 10726775"/>
              <a:gd name="connsiteX12" fmla="*/ 10515436 w 13870810"/>
              <a:gd name="connsiteY12" fmla="*/ 9824293 h 10726775"/>
              <a:gd name="connsiteX13" fmla="*/ 10713286 w 13870810"/>
              <a:gd name="connsiteY13" fmla="*/ 10167181 h 10726775"/>
              <a:gd name="connsiteX14" fmla="*/ 10713286 w 13870810"/>
              <a:gd name="connsiteY14" fmla="*/ 10726775 h 10726775"/>
              <a:gd name="connsiteX15" fmla="*/ 7746758 w 13870810"/>
              <a:gd name="connsiteY15" fmla="*/ 10726775 h 10726775"/>
              <a:gd name="connsiteX16" fmla="*/ 7746758 w 13870810"/>
              <a:gd name="connsiteY16" fmla="*/ 10167181 h 10726775"/>
              <a:gd name="connsiteX17" fmla="*/ 7944608 w 13870810"/>
              <a:gd name="connsiteY17" fmla="*/ 9824293 h 10726775"/>
              <a:gd name="connsiteX18" fmla="*/ 9030800 w 13870810"/>
              <a:gd name="connsiteY18" fmla="*/ 9193379 h 10726775"/>
              <a:gd name="connsiteX19" fmla="*/ 9230022 w 13870810"/>
              <a:gd name="connsiteY19" fmla="*/ 9139853 h 10726775"/>
              <a:gd name="connsiteX20" fmla="*/ 6131318 w 13870810"/>
              <a:gd name="connsiteY20" fmla="*/ 9139853 h 10726775"/>
              <a:gd name="connsiteX21" fmla="*/ 6330540 w 13870810"/>
              <a:gd name="connsiteY21" fmla="*/ 9193379 h 10726775"/>
              <a:gd name="connsiteX22" fmla="*/ 7416732 w 13870810"/>
              <a:gd name="connsiteY22" fmla="*/ 9824293 h 10726775"/>
              <a:gd name="connsiteX23" fmla="*/ 7614583 w 13870810"/>
              <a:gd name="connsiteY23" fmla="*/ 10167181 h 10726775"/>
              <a:gd name="connsiteX24" fmla="*/ 7614583 w 13870810"/>
              <a:gd name="connsiteY24" fmla="*/ 10726775 h 10726775"/>
              <a:gd name="connsiteX25" fmla="*/ 4648054 w 13870810"/>
              <a:gd name="connsiteY25" fmla="*/ 10726775 h 10726775"/>
              <a:gd name="connsiteX26" fmla="*/ 4648054 w 13870810"/>
              <a:gd name="connsiteY26" fmla="*/ 10167181 h 10726775"/>
              <a:gd name="connsiteX27" fmla="*/ 4845905 w 13870810"/>
              <a:gd name="connsiteY27" fmla="*/ 9824293 h 10726775"/>
              <a:gd name="connsiteX28" fmla="*/ 5932096 w 13870810"/>
              <a:gd name="connsiteY28" fmla="*/ 9193379 h 10726775"/>
              <a:gd name="connsiteX29" fmla="*/ 6131318 w 13870810"/>
              <a:gd name="connsiteY29" fmla="*/ 9139853 h 10726775"/>
              <a:gd name="connsiteX30" fmla="*/ 3032614 w 13870810"/>
              <a:gd name="connsiteY30" fmla="*/ 9139853 h 10726775"/>
              <a:gd name="connsiteX31" fmla="*/ 3231836 w 13870810"/>
              <a:gd name="connsiteY31" fmla="*/ 9193379 h 10726775"/>
              <a:gd name="connsiteX32" fmla="*/ 4318028 w 13870810"/>
              <a:gd name="connsiteY32" fmla="*/ 9824293 h 10726775"/>
              <a:gd name="connsiteX33" fmla="*/ 4515879 w 13870810"/>
              <a:gd name="connsiteY33" fmla="*/ 10167181 h 10726775"/>
              <a:gd name="connsiteX34" fmla="*/ 4515879 w 13870810"/>
              <a:gd name="connsiteY34" fmla="*/ 10726775 h 10726775"/>
              <a:gd name="connsiteX35" fmla="*/ 1549350 w 13870810"/>
              <a:gd name="connsiteY35" fmla="*/ 10726775 h 10726775"/>
              <a:gd name="connsiteX36" fmla="*/ 1549350 w 13870810"/>
              <a:gd name="connsiteY36" fmla="*/ 10167181 h 10726775"/>
              <a:gd name="connsiteX37" fmla="*/ 1747201 w 13870810"/>
              <a:gd name="connsiteY37" fmla="*/ 9824293 h 10726775"/>
              <a:gd name="connsiteX38" fmla="*/ 2833392 w 13870810"/>
              <a:gd name="connsiteY38" fmla="*/ 9193379 h 10726775"/>
              <a:gd name="connsiteX39" fmla="*/ 3032614 w 13870810"/>
              <a:gd name="connsiteY39" fmla="*/ 9139853 h 10726775"/>
              <a:gd name="connsiteX40" fmla="*/ 10779374 w 13870810"/>
              <a:gd name="connsiteY40" fmla="*/ 6466696 h 10726775"/>
              <a:gd name="connsiteX41" fmla="*/ 10978596 w 13870810"/>
              <a:gd name="connsiteY41" fmla="*/ 6520222 h 10726775"/>
              <a:gd name="connsiteX42" fmla="*/ 12064788 w 13870810"/>
              <a:gd name="connsiteY42" fmla="*/ 7149765 h 10726775"/>
              <a:gd name="connsiteX43" fmla="*/ 12262638 w 13870810"/>
              <a:gd name="connsiteY43" fmla="*/ 7492654 h 10726775"/>
              <a:gd name="connsiteX44" fmla="*/ 12262638 w 13870810"/>
              <a:gd name="connsiteY44" fmla="*/ 8756403 h 10726775"/>
              <a:gd name="connsiteX45" fmla="*/ 12064788 w 13870810"/>
              <a:gd name="connsiteY45" fmla="*/ 9099291 h 10726775"/>
              <a:gd name="connsiteX46" fmla="*/ 10978596 w 13870810"/>
              <a:gd name="connsiteY46" fmla="*/ 9730206 h 10726775"/>
              <a:gd name="connsiteX47" fmla="*/ 10580152 w 13870810"/>
              <a:gd name="connsiteY47" fmla="*/ 9730206 h 10726775"/>
              <a:gd name="connsiteX48" fmla="*/ 9493960 w 13870810"/>
              <a:gd name="connsiteY48" fmla="*/ 9100662 h 10726775"/>
              <a:gd name="connsiteX49" fmla="*/ 9296110 w 13870810"/>
              <a:gd name="connsiteY49" fmla="*/ 8757774 h 10726775"/>
              <a:gd name="connsiteX50" fmla="*/ 9296110 w 13870810"/>
              <a:gd name="connsiteY50" fmla="*/ 7493339 h 10726775"/>
              <a:gd name="connsiteX51" fmla="*/ 9493960 w 13870810"/>
              <a:gd name="connsiteY51" fmla="*/ 7150451 h 10726775"/>
              <a:gd name="connsiteX52" fmla="*/ 10580152 w 13870810"/>
              <a:gd name="connsiteY52" fmla="*/ 6520222 h 10726775"/>
              <a:gd name="connsiteX53" fmla="*/ 10779374 w 13870810"/>
              <a:gd name="connsiteY53" fmla="*/ 6466696 h 10726775"/>
              <a:gd name="connsiteX54" fmla="*/ 7680670 w 13870810"/>
              <a:gd name="connsiteY54" fmla="*/ 6466696 h 10726775"/>
              <a:gd name="connsiteX55" fmla="*/ 7879892 w 13870810"/>
              <a:gd name="connsiteY55" fmla="*/ 6520222 h 10726775"/>
              <a:gd name="connsiteX56" fmla="*/ 8966084 w 13870810"/>
              <a:gd name="connsiteY56" fmla="*/ 7149765 h 10726775"/>
              <a:gd name="connsiteX57" fmla="*/ 9163934 w 13870810"/>
              <a:gd name="connsiteY57" fmla="*/ 7492654 h 10726775"/>
              <a:gd name="connsiteX58" fmla="*/ 9163934 w 13870810"/>
              <a:gd name="connsiteY58" fmla="*/ 8756403 h 10726775"/>
              <a:gd name="connsiteX59" fmla="*/ 8966084 w 13870810"/>
              <a:gd name="connsiteY59" fmla="*/ 9099291 h 10726775"/>
              <a:gd name="connsiteX60" fmla="*/ 7879892 w 13870810"/>
              <a:gd name="connsiteY60" fmla="*/ 9730206 h 10726775"/>
              <a:gd name="connsiteX61" fmla="*/ 7481448 w 13870810"/>
              <a:gd name="connsiteY61" fmla="*/ 9730206 h 10726775"/>
              <a:gd name="connsiteX62" fmla="*/ 6395256 w 13870810"/>
              <a:gd name="connsiteY62" fmla="*/ 9100662 h 10726775"/>
              <a:gd name="connsiteX63" fmla="*/ 6197406 w 13870810"/>
              <a:gd name="connsiteY63" fmla="*/ 8757774 h 10726775"/>
              <a:gd name="connsiteX64" fmla="*/ 6197406 w 13870810"/>
              <a:gd name="connsiteY64" fmla="*/ 7493339 h 10726775"/>
              <a:gd name="connsiteX65" fmla="*/ 6395256 w 13870810"/>
              <a:gd name="connsiteY65" fmla="*/ 7150451 h 10726775"/>
              <a:gd name="connsiteX66" fmla="*/ 7481448 w 13870810"/>
              <a:gd name="connsiteY66" fmla="*/ 6520222 h 10726775"/>
              <a:gd name="connsiteX67" fmla="*/ 7680670 w 13870810"/>
              <a:gd name="connsiteY67" fmla="*/ 6466696 h 10726775"/>
              <a:gd name="connsiteX68" fmla="*/ 4581966 w 13870810"/>
              <a:gd name="connsiteY68" fmla="*/ 6466696 h 10726775"/>
              <a:gd name="connsiteX69" fmla="*/ 4781188 w 13870810"/>
              <a:gd name="connsiteY69" fmla="*/ 6520222 h 10726775"/>
              <a:gd name="connsiteX70" fmla="*/ 5867380 w 13870810"/>
              <a:gd name="connsiteY70" fmla="*/ 7149765 h 10726775"/>
              <a:gd name="connsiteX71" fmla="*/ 6065231 w 13870810"/>
              <a:gd name="connsiteY71" fmla="*/ 7492654 h 10726775"/>
              <a:gd name="connsiteX72" fmla="*/ 6065231 w 13870810"/>
              <a:gd name="connsiteY72" fmla="*/ 8756403 h 10726775"/>
              <a:gd name="connsiteX73" fmla="*/ 5867380 w 13870810"/>
              <a:gd name="connsiteY73" fmla="*/ 9099291 h 10726775"/>
              <a:gd name="connsiteX74" fmla="*/ 4781190 w 13870810"/>
              <a:gd name="connsiteY74" fmla="*/ 9730206 h 10726775"/>
              <a:gd name="connsiteX75" fmla="*/ 4382745 w 13870810"/>
              <a:gd name="connsiteY75" fmla="*/ 9730206 h 10726775"/>
              <a:gd name="connsiteX76" fmla="*/ 3296553 w 13870810"/>
              <a:gd name="connsiteY76" fmla="*/ 9100662 h 10726775"/>
              <a:gd name="connsiteX77" fmla="*/ 3098702 w 13870810"/>
              <a:gd name="connsiteY77" fmla="*/ 8757774 h 10726775"/>
              <a:gd name="connsiteX78" fmla="*/ 3098702 w 13870810"/>
              <a:gd name="connsiteY78" fmla="*/ 7493339 h 10726775"/>
              <a:gd name="connsiteX79" fmla="*/ 3296553 w 13870810"/>
              <a:gd name="connsiteY79" fmla="*/ 7150451 h 10726775"/>
              <a:gd name="connsiteX80" fmla="*/ 4382744 w 13870810"/>
              <a:gd name="connsiteY80" fmla="*/ 6520222 h 10726775"/>
              <a:gd name="connsiteX81" fmla="*/ 4581966 w 13870810"/>
              <a:gd name="connsiteY81" fmla="*/ 6466696 h 10726775"/>
              <a:gd name="connsiteX82" fmla="*/ 13870810 w 13870810"/>
              <a:gd name="connsiteY82" fmla="*/ 6466183 h 10726775"/>
              <a:gd name="connsiteX83" fmla="*/ 13870810 w 13870810"/>
              <a:gd name="connsiteY83" fmla="*/ 9784246 h 10726775"/>
              <a:gd name="connsiteX84" fmla="*/ 13678854 w 13870810"/>
              <a:gd name="connsiteY84" fmla="*/ 9730891 h 10726775"/>
              <a:gd name="connsiteX85" fmla="*/ 12592664 w 13870810"/>
              <a:gd name="connsiteY85" fmla="*/ 9100662 h 10726775"/>
              <a:gd name="connsiteX86" fmla="*/ 12394814 w 13870810"/>
              <a:gd name="connsiteY86" fmla="*/ 8757774 h 10726775"/>
              <a:gd name="connsiteX87" fmla="*/ 12394814 w 13870810"/>
              <a:gd name="connsiteY87" fmla="*/ 7493339 h 10726775"/>
              <a:gd name="connsiteX88" fmla="*/ 12592664 w 13870810"/>
              <a:gd name="connsiteY88" fmla="*/ 7150450 h 10726775"/>
              <a:gd name="connsiteX89" fmla="*/ 13678854 w 13870810"/>
              <a:gd name="connsiteY89" fmla="*/ 6519536 h 10726775"/>
              <a:gd name="connsiteX90" fmla="*/ 13870810 w 13870810"/>
              <a:gd name="connsiteY90" fmla="*/ 6466183 h 10726775"/>
              <a:gd name="connsiteX91" fmla="*/ 1483263 w 13870810"/>
              <a:gd name="connsiteY91" fmla="*/ 6466010 h 10726775"/>
              <a:gd name="connsiteX92" fmla="*/ 1682485 w 13870810"/>
              <a:gd name="connsiteY92" fmla="*/ 6519536 h 10726775"/>
              <a:gd name="connsiteX93" fmla="*/ 2768677 w 13870810"/>
              <a:gd name="connsiteY93" fmla="*/ 7149765 h 10726775"/>
              <a:gd name="connsiteX94" fmla="*/ 2966528 w 13870810"/>
              <a:gd name="connsiteY94" fmla="*/ 7492653 h 10726775"/>
              <a:gd name="connsiteX95" fmla="*/ 2966528 w 13870810"/>
              <a:gd name="connsiteY95" fmla="*/ 8756402 h 10726775"/>
              <a:gd name="connsiteX96" fmla="*/ 2768677 w 13870810"/>
              <a:gd name="connsiteY96" fmla="*/ 9099291 h 10726775"/>
              <a:gd name="connsiteX97" fmla="*/ 1682487 w 13870810"/>
              <a:gd name="connsiteY97" fmla="*/ 9730205 h 10726775"/>
              <a:gd name="connsiteX98" fmla="*/ 1284042 w 13870810"/>
              <a:gd name="connsiteY98" fmla="*/ 9730205 h 10726775"/>
              <a:gd name="connsiteX99" fmla="*/ 197850 w 13870810"/>
              <a:gd name="connsiteY99" fmla="*/ 9099291 h 10726775"/>
              <a:gd name="connsiteX100" fmla="*/ 0 w 13870810"/>
              <a:gd name="connsiteY100" fmla="*/ 8756402 h 10726775"/>
              <a:gd name="connsiteX101" fmla="*/ 0 w 13870810"/>
              <a:gd name="connsiteY101" fmla="*/ 7493338 h 10726775"/>
              <a:gd name="connsiteX102" fmla="*/ 197850 w 13870810"/>
              <a:gd name="connsiteY102" fmla="*/ 7149765 h 10726775"/>
              <a:gd name="connsiteX103" fmla="*/ 1284041 w 13870810"/>
              <a:gd name="connsiteY103" fmla="*/ 6519536 h 10726775"/>
              <a:gd name="connsiteX104" fmla="*/ 1483263 w 13870810"/>
              <a:gd name="connsiteY104" fmla="*/ 6466010 h 10726775"/>
              <a:gd name="connsiteX105" fmla="*/ 12328724 w 13870810"/>
              <a:gd name="connsiteY105" fmla="*/ 3791482 h 10726775"/>
              <a:gd name="connsiteX106" fmla="*/ 12527946 w 13870810"/>
              <a:gd name="connsiteY106" fmla="*/ 3845008 h 10726775"/>
              <a:gd name="connsiteX107" fmla="*/ 13614138 w 13870810"/>
              <a:gd name="connsiteY107" fmla="*/ 4475237 h 10726775"/>
              <a:gd name="connsiteX108" fmla="*/ 13811988 w 13870810"/>
              <a:gd name="connsiteY108" fmla="*/ 4818811 h 10726775"/>
              <a:gd name="connsiteX109" fmla="*/ 13811988 w 13870810"/>
              <a:gd name="connsiteY109" fmla="*/ 6082560 h 10726775"/>
              <a:gd name="connsiteX110" fmla="*/ 13614138 w 13870810"/>
              <a:gd name="connsiteY110" fmla="*/ 6426134 h 10726775"/>
              <a:gd name="connsiteX111" fmla="*/ 12527946 w 13870810"/>
              <a:gd name="connsiteY111" fmla="*/ 7057048 h 10726775"/>
              <a:gd name="connsiteX112" fmla="*/ 12129502 w 13870810"/>
              <a:gd name="connsiteY112" fmla="*/ 7057048 h 10726775"/>
              <a:gd name="connsiteX113" fmla="*/ 11043310 w 13870810"/>
              <a:gd name="connsiteY113" fmla="*/ 6426134 h 10726775"/>
              <a:gd name="connsiteX114" fmla="*/ 10845460 w 13870810"/>
              <a:gd name="connsiteY114" fmla="*/ 6082560 h 10726775"/>
              <a:gd name="connsiteX115" fmla="*/ 10845460 w 13870810"/>
              <a:gd name="connsiteY115" fmla="*/ 4818811 h 10726775"/>
              <a:gd name="connsiteX116" fmla="*/ 11043310 w 13870810"/>
              <a:gd name="connsiteY116" fmla="*/ 4475237 h 10726775"/>
              <a:gd name="connsiteX117" fmla="*/ 12129502 w 13870810"/>
              <a:gd name="connsiteY117" fmla="*/ 3845008 h 10726775"/>
              <a:gd name="connsiteX118" fmla="*/ 12328724 w 13870810"/>
              <a:gd name="connsiteY118" fmla="*/ 3791482 h 10726775"/>
              <a:gd name="connsiteX119" fmla="*/ 9230022 w 13870810"/>
              <a:gd name="connsiteY119" fmla="*/ 3791482 h 10726775"/>
              <a:gd name="connsiteX120" fmla="*/ 9429244 w 13870810"/>
              <a:gd name="connsiteY120" fmla="*/ 3845008 h 10726775"/>
              <a:gd name="connsiteX121" fmla="*/ 10515436 w 13870810"/>
              <a:gd name="connsiteY121" fmla="*/ 4475237 h 10726775"/>
              <a:gd name="connsiteX122" fmla="*/ 10713286 w 13870810"/>
              <a:gd name="connsiteY122" fmla="*/ 4818811 h 10726775"/>
              <a:gd name="connsiteX123" fmla="*/ 10713286 w 13870810"/>
              <a:gd name="connsiteY123" fmla="*/ 6082560 h 10726775"/>
              <a:gd name="connsiteX124" fmla="*/ 10515436 w 13870810"/>
              <a:gd name="connsiteY124" fmla="*/ 6426134 h 10726775"/>
              <a:gd name="connsiteX125" fmla="*/ 9429244 w 13870810"/>
              <a:gd name="connsiteY125" fmla="*/ 7057048 h 10726775"/>
              <a:gd name="connsiteX126" fmla="*/ 9030800 w 13870810"/>
              <a:gd name="connsiteY126" fmla="*/ 7057048 h 10726775"/>
              <a:gd name="connsiteX127" fmla="*/ 7944608 w 13870810"/>
              <a:gd name="connsiteY127" fmla="*/ 6426134 h 10726775"/>
              <a:gd name="connsiteX128" fmla="*/ 7746758 w 13870810"/>
              <a:gd name="connsiteY128" fmla="*/ 6082560 h 10726775"/>
              <a:gd name="connsiteX129" fmla="*/ 7746758 w 13870810"/>
              <a:gd name="connsiteY129" fmla="*/ 4818811 h 10726775"/>
              <a:gd name="connsiteX130" fmla="*/ 7944608 w 13870810"/>
              <a:gd name="connsiteY130" fmla="*/ 4475237 h 10726775"/>
              <a:gd name="connsiteX131" fmla="*/ 9030800 w 13870810"/>
              <a:gd name="connsiteY131" fmla="*/ 3845008 h 10726775"/>
              <a:gd name="connsiteX132" fmla="*/ 9230022 w 13870810"/>
              <a:gd name="connsiteY132" fmla="*/ 3791482 h 10726775"/>
              <a:gd name="connsiteX133" fmla="*/ 6131318 w 13870810"/>
              <a:gd name="connsiteY133" fmla="*/ 3791482 h 10726775"/>
              <a:gd name="connsiteX134" fmla="*/ 6330540 w 13870810"/>
              <a:gd name="connsiteY134" fmla="*/ 3845008 h 10726775"/>
              <a:gd name="connsiteX135" fmla="*/ 7416732 w 13870810"/>
              <a:gd name="connsiteY135" fmla="*/ 4475237 h 10726775"/>
              <a:gd name="connsiteX136" fmla="*/ 7614583 w 13870810"/>
              <a:gd name="connsiteY136" fmla="*/ 4818811 h 10726775"/>
              <a:gd name="connsiteX137" fmla="*/ 7614583 w 13870810"/>
              <a:gd name="connsiteY137" fmla="*/ 6082560 h 10726775"/>
              <a:gd name="connsiteX138" fmla="*/ 7416732 w 13870810"/>
              <a:gd name="connsiteY138" fmla="*/ 6426134 h 10726775"/>
              <a:gd name="connsiteX139" fmla="*/ 6330542 w 13870810"/>
              <a:gd name="connsiteY139" fmla="*/ 7057048 h 10726775"/>
              <a:gd name="connsiteX140" fmla="*/ 5932097 w 13870810"/>
              <a:gd name="connsiteY140" fmla="*/ 7057048 h 10726775"/>
              <a:gd name="connsiteX141" fmla="*/ 4845905 w 13870810"/>
              <a:gd name="connsiteY141" fmla="*/ 6426134 h 10726775"/>
              <a:gd name="connsiteX142" fmla="*/ 4648054 w 13870810"/>
              <a:gd name="connsiteY142" fmla="*/ 6082560 h 10726775"/>
              <a:gd name="connsiteX143" fmla="*/ 4648054 w 13870810"/>
              <a:gd name="connsiteY143" fmla="*/ 4818811 h 10726775"/>
              <a:gd name="connsiteX144" fmla="*/ 4845905 w 13870810"/>
              <a:gd name="connsiteY144" fmla="*/ 4475237 h 10726775"/>
              <a:gd name="connsiteX145" fmla="*/ 5932096 w 13870810"/>
              <a:gd name="connsiteY145" fmla="*/ 3845008 h 10726775"/>
              <a:gd name="connsiteX146" fmla="*/ 6131318 w 13870810"/>
              <a:gd name="connsiteY146" fmla="*/ 3791482 h 10726775"/>
              <a:gd name="connsiteX147" fmla="*/ 3032614 w 13870810"/>
              <a:gd name="connsiteY147" fmla="*/ 3791482 h 10726775"/>
              <a:gd name="connsiteX148" fmla="*/ 3231836 w 13870810"/>
              <a:gd name="connsiteY148" fmla="*/ 3845008 h 10726775"/>
              <a:gd name="connsiteX149" fmla="*/ 4318028 w 13870810"/>
              <a:gd name="connsiteY149" fmla="*/ 4475237 h 10726775"/>
              <a:gd name="connsiteX150" fmla="*/ 4515879 w 13870810"/>
              <a:gd name="connsiteY150" fmla="*/ 4818811 h 10726775"/>
              <a:gd name="connsiteX151" fmla="*/ 4515879 w 13870810"/>
              <a:gd name="connsiteY151" fmla="*/ 6082560 h 10726775"/>
              <a:gd name="connsiteX152" fmla="*/ 4318028 w 13870810"/>
              <a:gd name="connsiteY152" fmla="*/ 6426134 h 10726775"/>
              <a:gd name="connsiteX153" fmla="*/ 3231838 w 13870810"/>
              <a:gd name="connsiteY153" fmla="*/ 7057048 h 10726775"/>
              <a:gd name="connsiteX154" fmla="*/ 2833393 w 13870810"/>
              <a:gd name="connsiteY154" fmla="*/ 7057048 h 10726775"/>
              <a:gd name="connsiteX155" fmla="*/ 1747201 w 13870810"/>
              <a:gd name="connsiteY155" fmla="*/ 6426134 h 10726775"/>
              <a:gd name="connsiteX156" fmla="*/ 1549350 w 13870810"/>
              <a:gd name="connsiteY156" fmla="*/ 6082560 h 10726775"/>
              <a:gd name="connsiteX157" fmla="*/ 1549350 w 13870810"/>
              <a:gd name="connsiteY157" fmla="*/ 4818811 h 10726775"/>
              <a:gd name="connsiteX158" fmla="*/ 1747201 w 13870810"/>
              <a:gd name="connsiteY158" fmla="*/ 4475237 h 10726775"/>
              <a:gd name="connsiteX159" fmla="*/ 2833392 w 13870810"/>
              <a:gd name="connsiteY159" fmla="*/ 3845008 h 10726775"/>
              <a:gd name="connsiteX160" fmla="*/ 3032614 w 13870810"/>
              <a:gd name="connsiteY160" fmla="*/ 3791482 h 10726775"/>
              <a:gd name="connsiteX161" fmla="*/ 13870810 w 13870810"/>
              <a:gd name="connsiteY161" fmla="*/ 1117129 h 10726775"/>
              <a:gd name="connsiteX162" fmla="*/ 13870810 w 13870810"/>
              <a:gd name="connsiteY162" fmla="*/ 4435188 h 10726775"/>
              <a:gd name="connsiteX163" fmla="*/ 13678854 w 13870810"/>
              <a:gd name="connsiteY163" fmla="*/ 4381835 h 10726775"/>
              <a:gd name="connsiteX164" fmla="*/ 12592664 w 13870810"/>
              <a:gd name="connsiteY164" fmla="*/ 3751606 h 10726775"/>
              <a:gd name="connsiteX165" fmla="*/ 12394814 w 13870810"/>
              <a:gd name="connsiteY165" fmla="*/ 3408032 h 10726775"/>
              <a:gd name="connsiteX166" fmla="*/ 12394814 w 13870810"/>
              <a:gd name="connsiteY166" fmla="*/ 2144283 h 10726775"/>
              <a:gd name="connsiteX167" fmla="*/ 12592664 w 13870810"/>
              <a:gd name="connsiteY167" fmla="*/ 1800711 h 10726775"/>
              <a:gd name="connsiteX168" fmla="*/ 13678854 w 13870810"/>
              <a:gd name="connsiteY168" fmla="*/ 1170482 h 10726775"/>
              <a:gd name="connsiteX169" fmla="*/ 13870810 w 13870810"/>
              <a:gd name="connsiteY169" fmla="*/ 1117129 h 10726775"/>
              <a:gd name="connsiteX170" fmla="*/ 10779374 w 13870810"/>
              <a:gd name="connsiteY170" fmla="*/ 1116956 h 10726775"/>
              <a:gd name="connsiteX171" fmla="*/ 10978596 w 13870810"/>
              <a:gd name="connsiteY171" fmla="*/ 1170482 h 10726775"/>
              <a:gd name="connsiteX172" fmla="*/ 12064788 w 13870810"/>
              <a:gd name="connsiteY172" fmla="*/ 1800711 h 10726775"/>
              <a:gd name="connsiteX173" fmla="*/ 12262638 w 13870810"/>
              <a:gd name="connsiteY173" fmla="*/ 2144283 h 10726775"/>
              <a:gd name="connsiteX174" fmla="*/ 12262638 w 13870810"/>
              <a:gd name="connsiteY174" fmla="*/ 3408032 h 10726775"/>
              <a:gd name="connsiteX175" fmla="*/ 12064788 w 13870810"/>
              <a:gd name="connsiteY175" fmla="*/ 3751605 h 10726775"/>
              <a:gd name="connsiteX176" fmla="*/ 10978596 w 13870810"/>
              <a:gd name="connsiteY176" fmla="*/ 4381834 h 10726775"/>
              <a:gd name="connsiteX177" fmla="*/ 10580152 w 13870810"/>
              <a:gd name="connsiteY177" fmla="*/ 4381834 h 10726775"/>
              <a:gd name="connsiteX178" fmla="*/ 9493960 w 13870810"/>
              <a:gd name="connsiteY178" fmla="*/ 3751605 h 10726775"/>
              <a:gd name="connsiteX179" fmla="*/ 9296110 w 13870810"/>
              <a:gd name="connsiteY179" fmla="*/ 3408032 h 10726775"/>
              <a:gd name="connsiteX180" fmla="*/ 9296110 w 13870810"/>
              <a:gd name="connsiteY180" fmla="*/ 2144283 h 10726775"/>
              <a:gd name="connsiteX181" fmla="*/ 9493960 w 13870810"/>
              <a:gd name="connsiteY181" fmla="*/ 1800711 h 10726775"/>
              <a:gd name="connsiteX182" fmla="*/ 10580152 w 13870810"/>
              <a:gd name="connsiteY182" fmla="*/ 1170482 h 10726775"/>
              <a:gd name="connsiteX183" fmla="*/ 10779374 w 13870810"/>
              <a:gd name="connsiteY183" fmla="*/ 1116956 h 10726775"/>
              <a:gd name="connsiteX184" fmla="*/ 7680670 w 13870810"/>
              <a:gd name="connsiteY184" fmla="*/ 1116956 h 10726775"/>
              <a:gd name="connsiteX185" fmla="*/ 7879892 w 13870810"/>
              <a:gd name="connsiteY185" fmla="*/ 1170482 h 10726775"/>
              <a:gd name="connsiteX186" fmla="*/ 8966084 w 13870810"/>
              <a:gd name="connsiteY186" fmla="*/ 1800711 h 10726775"/>
              <a:gd name="connsiteX187" fmla="*/ 9163934 w 13870810"/>
              <a:gd name="connsiteY187" fmla="*/ 2144283 h 10726775"/>
              <a:gd name="connsiteX188" fmla="*/ 9163934 w 13870810"/>
              <a:gd name="connsiteY188" fmla="*/ 3408032 h 10726775"/>
              <a:gd name="connsiteX189" fmla="*/ 8966084 w 13870810"/>
              <a:gd name="connsiteY189" fmla="*/ 3751605 h 10726775"/>
              <a:gd name="connsiteX190" fmla="*/ 7879892 w 13870810"/>
              <a:gd name="connsiteY190" fmla="*/ 4381834 h 10726775"/>
              <a:gd name="connsiteX191" fmla="*/ 7481448 w 13870810"/>
              <a:gd name="connsiteY191" fmla="*/ 4381834 h 10726775"/>
              <a:gd name="connsiteX192" fmla="*/ 6395256 w 13870810"/>
              <a:gd name="connsiteY192" fmla="*/ 3751605 h 10726775"/>
              <a:gd name="connsiteX193" fmla="*/ 6197406 w 13870810"/>
              <a:gd name="connsiteY193" fmla="*/ 3408032 h 10726775"/>
              <a:gd name="connsiteX194" fmla="*/ 6197406 w 13870810"/>
              <a:gd name="connsiteY194" fmla="*/ 2144283 h 10726775"/>
              <a:gd name="connsiteX195" fmla="*/ 6395256 w 13870810"/>
              <a:gd name="connsiteY195" fmla="*/ 1800711 h 10726775"/>
              <a:gd name="connsiteX196" fmla="*/ 7481448 w 13870810"/>
              <a:gd name="connsiteY196" fmla="*/ 1170482 h 10726775"/>
              <a:gd name="connsiteX197" fmla="*/ 7680670 w 13870810"/>
              <a:gd name="connsiteY197" fmla="*/ 1116956 h 10726775"/>
              <a:gd name="connsiteX198" fmla="*/ 4581966 w 13870810"/>
              <a:gd name="connsiteY198" fmla="*/ 1116956 h 10726775"/>
              <a:gd name="connsiteX199" fmla="*/ 4781188 w 13870810"/>
              <a:gd name="connsiteY199" fmla="*/ 1170482 h 10726775"/>
              <a:gd name="connsiteX200" fmla="*/ 5867380 w 13870810"/>
              <a:gd name="connsiteY200" fmla="*/ 1800711 h 10726775"/>
              <a:gd name="connsiteX201" fmla="*/ 6065231 w 13870810"/>
              <a:gd name="connsiteY201" fmla="*/ 2144283 h 10726775"/>
              <a:gd name="connsiteX202" fmla="*/ 6065231 w 13870810"/>
              <a:gd name="connsiteY202" fmla="*/ 3408032 h 10726775"/>
              <a:gd name="connsiteX203" fmla="*/ 5867380 w 13870810"/>
              <a:gd name="connsiteY203" fmla="*/ 3751605 h 10726775"/>
              <a:gd name="connsiteX204" fmla="*/ 4781190 w 13870810"/>
              <a:gd name="connsiteY204" fmla="*/ 4381834 h 10726775"/>
              <a:gd name="connsiteX205" fmla="*/ 4382745 w 13870810"/>
              <a:gd name="connsiteY205" fmla="*/ 4381834 h 10726775"/>
              <a:gd name="connsiteX206" fmla="*/ 3296553 w 13870810"/>
              <a:gd name="connsiteY206" fmla="*/ 3751605 h 10726775"/>
              <a:gd name="connsiteX207" fmla="*/ 3098702 w 13870810"/>
              <a:gd name="connsiteY207" fmla="*/ 3408032 h 10726775"/>
              <a:gd name="connsiteX208" fmla="*/ 3098702 w 13870810"/>
              <a:gd name="connsiteY208" fmla="*/ 2144283 h 10726775"/>
              <a:gd name="connsiteX209" fmla="*/ 3296553 w 13870810"/>
              <a:gd name="connsiteY209" fmla="*/ 1800711 h 10726775"/>
              <a:gd name="connsiteX210" fmla="*/ 4382744 w 13870810"/>
              <a:gd name="connsiteY210" fmla="*/ 1170482 h 10726775"/>
              <a:gd name="connsiteX211" fmla="*/ 4581966 w 13870810"/>
              <a:gd name="connsiteY211" fmla="*/ 1116956 h 10726775"/>
              <a:gd name="connsiteX212" fmla="*/ 10845460 w 13870810"/>
              <a:gd name="connsiteY212" fmla="*/ 0 h 10726775"/>
              <a:gd name="connsiteX213" fmla="*/ 13811988 w 13870810"/>
              <a:gd name="connsiteY213" fmla="*/ 0 h 10726775"/>
              <a:gd name="connsiteX214" fmla="*/ 13811988 w 13870810"/>
              <a:gd name="connsiteY214" fmla="*/ 733507 h 10726775"/>
              <a:gd name="connsiteX215" fmla="*/ 13614138 w 13870810"/>
              <a:gd name="connsiteY215" fmla="*/ 1077080 h 10726775"/>
              <a:gd name="connsiteX216" fmla="*/ 12527946 w 13870810"/>
              <a:gd name="connsiteY216" fmla="*/ 1707309 h 10726775"/>
              <a:gd name="connsiteX217" fmla="*/ 12129502 w 13870810"/>
              <a:gd name="connsiteY217" fmla="*/ 1707309 h 10726775"/>
              <a:gd name="connsiteX218" fmla="*/ 11043310 w 13870810"/>
              <a:gd name="connsiteY218" fmla="*/ 1077080 h 10726775"/>
              <a:gd name="connsiteX219" fmla="*/ 10845460 w 13870810"/>
              <a:gd name="connsiteY219" fmla="*/ 733507 h 10726775"/>
              <a:gd name="connsiteX220" fmla="*/ 7746758 w 13870810"/>
              <a:gd name="connsiteY220" fmla="*/ 0 h 10726775"/>
              <a:gd name="connsiteX221" fmla="*/ 10713286 w 13870810"/>
              <a:gd name="connsiteY221" fmla="*/ 0 h 10726775"/>
              <a:gd name="connsiteX222" fmla="*/ 10713286 w 13870810"/>
              <a:gd name="connsiteY222" fmla="*/ 733507 h 10726775"/>
              <a:gd name="connsiteX223" fmla="*/ 10515436 w 13870810"/>
              <a:gd name="connsiteY223" fmla="*/ 1077080 h 10726775"/>
              <a:gd name="connsiteX224" fmla="*/ 9429244 w 13870810"/>
              <a:gd name="connsiteY224" fmla="*/ 1707309 h 10726775"/>
              <a:gd name="connsiteX225" fmla="*/ 9030800 w 13870810"/>
              <a:gd name="connsiteY225" fmla="*/ 1707309 h 10726775"/>
              <a:gd name="connsiteX226" fmla="*/ 7944608 w 13870810"/>
              <a:gd name="connsiteY226" fmla="*/ 1077080 h 10726775"/>
              <a:gd name="connsiteX227" fmla="*/ 7746758 w 13870810"/>
              <a:gd name="connsiteY227" fmla="*/ 733507 h 10726775"/>
              <a:gd name="connsiteX228" fmla="*/ 4648054 w 13870810"/>
              <a:gd name="connsiteY228" fmla="*/ 0 h 10726775"/>
              <a:gd name="connsiteX229" fmla="*/ 7614583 w 13870810"/>
              <a:gd name="connsiteY229" fmla="*/ 0 h 10726775"/>
              <a:gd name="connsiteX230" fmla="*/ 7614583 w 13870810"/>
              <a:gd name="connsiteY230" fmla="*/ 733507 h 10726775"/>
              <a:gd name="connsiteX231" fmla="*/ 7416732 w 13870810"/>
              <a:gd name="connsiteY231" fmla="*/ 1077080 h 10726775"/>
              <a:gd name="connsiteX232" fmla="*/ 6330542 w 13870810"/>
              <a:gd name="connsiteY232" fmla="*/ 1707309 h 10726775"/>
              <a:gd name="connsiteX233" fmla="*/ 5932097 w 13870810"/>
              <a:gd name="connsiteY233" fmla="*/ 1707309 h 10726775"/>
              <a:gd name="connsiteX234" fmla="*/ 4845905 w 13870810"/>
              <a:gd name="connsiteY234" fmla="*/ 1077080 h 10726775"/>
              <a:gd name="connsiteX235" fmla="*/ 4648054 w 13870810"/>
              <a:gd name="connsiteY235" fmla="*/ 733507 h 1072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870810" h="10726775">
                <a:moveTo>
                  <a:pt x="12328724" y="9139853"/>
                </a:moveTo>
                <a:cubicBezTo>
                  <a:pt x="12397526" y="9139853"/>
                  <a:pt x="12466330" y="9157695"/>
                  <a:pt x="12527946" y="9193379"/>
                </a:cubicBezTo>
                <a:lnTo>
                  <a:pt x="13614138" y="9824293"/>
                </a:lnTo>
                <a:cubicBezTo>
                  <a:pt x="13736308" y="9895306"/>
                  <a:pt x="13811626" y="10025840"/>
                  <a:pt x="13811988" y="10167181"/>
                </a:cubicBezTo>
                <a:lnTo>
                  <a:pt x="13811988" y="10726775"/>
                </a:lnTo>
                <a:lnTo>
                  <a:pt x="10845460" y="10726775"/>
                </a:lnTo>
                <a:lnTo>
                  <a:pt x="10845460" y="10167181"/>
                </a:lnTo>
                <a:cubicBezTo>
                  <a:pt x="10845822" y="10025840"/>
                  <a:pt x="10921142" y="9895306"/>
                  <a:pt x="11043310" y="9824293"/>
                </a:cubicBezTo>
                <a:lnTo>
                  <a:pt x="12129502" y="9193379"/>
                </a:lnTo>
                <a:cubicBezTo>
                  <a:pt x="12191118" y="9157695"/>
                  <a:pt x="12259920" y="9139853"/>
                  <a:pt x="12328724" y="9139853"/>
                </a:cubicBezTo>
                <a:close/>
                <a:moveTo>
                  <a:pt x="9230022" y="9139853"/>
                </a:moveTo>
                <a:cubicBezTo>
                  <a:pt x="9298824" y="9139853"/>
                  <a:pt x="9367628" y="9157695"/>
                  <a:pt x="9429244" y="9193379"/>
                </a:cubicBezTo>
                <a:lnTo>
                  <a:pt x="10515436" y="9824293"/>
                </a:lnTo>
                <a:cubicBezTo>
                  <a:pt x="10637606" y="9895306"/>
                  <a:pt x="10712924" y="10025840"/>
                  <a:pt x="10713286" y="10167181"/>
                </a:cubicBezTo>
                <a:lnTo>
                  <a:pt x="10713286" y="10726775"/>
                </a:lnTo>
                <a:lnTo>
                  <a:pt x="7746758" y="10726775"/>
                </a:lnTo>
                <a:lnTo>
                  <a:pt x="7746758" y="10167181"/>
                </a:lnTo>
                <a:cubicBezTo>
                  <a:pt x="7747119" y="10025840"/>
                  <a:pt x="7822438" y="9895306"/>
                  <a:pt x="7944608" y="9824293"/>
                </a:cubicBezTo>
                <a:lnTo>
                  <a:pt x="9030800" y="9193379"/>
                </a:lnTo>
                <a:cubicBezTo>
                  <a:pt x="9092416" y="9157695"/>
                  <a:pt x="9161218" y="9139853"/>
                  <a:pt x="9230022" y="9139853"/>
                </a:cubicBezTo>
                <a:close/>
                <a:moveTo>
                  <a:pt x="6131318" y="9139853"/>
                </a:moveTo>
                <a:cubicBezTo>
                  <a:pt x="6200121" y="9139853"/>
                  <a:pt x="6268923" y="9157695"/>
                  <a:pt x="6330540" y="9193379"/>
                </a:cubicBezTo>
                <a:lnTo>
                  <a:pt x="7416732" y="9824293"/>
                </a:lnTo>
                <a:cubicBezTo>
                  <a:pt x="7538902" y="9895306"/>
                  <a:pt x="7614222" y="10025840"/>
                  <a:pt x="7614583" y="10167181"/>
                </a:cubicBezTo>
                <a:lnTo>
                  <a:pt x="7614583" y="10726775"/>
                </a:lnTo>
                <a:lnTo>
                  <a:pt x="4648054" y="10726775"/>
                </a:lnTo>
                <a:lnTo>
                  <a:pt x="4648054" y="10167181"/>
                </a:lnTo>
                <a:cubicBezTo>
                  <a:pt x="4648416" y="10025840"/>
                  <a:pt x="4723736" y="9895306"/>
                  <a:pt x="4845905" y="9824293"/>
                </a:cubicBezTo>
                <a:lnTo>
                  <a:pt x="5932096" y="9193379"/>
                </a:lnTo>
                <a:cubicBezTo>
                  <a:pt x="5993713" y="9157695"/>
                  <a:pt x="6062516" y="9139853"/>
                  <a:pt x="6131318" y="9139853"/>
                </a:cubicBezTo>
                <a:close/>
                <a:moveTo>
                  <a:pt x="3032614" y="9139853"/>
                </a:moveTo>
                <a:cubicBezTo>
                  <a:pt x="3101417" y="9139853"/>
                  <a:pt x="3170219" y="9157695"/>
                  <a:pt x="3231836" y="9193379"/>
                </a:cubicBezTo>
                <a:lnTo>
                  <a:pt x="4318028" y="9824293"/>
                </a:lnTo>
                <a:cubicBezTo>
                  <a:pt x="4440198" y="9895306"/>
                  <a:pt x="4515518" y="10025840"/>
                  <a:pt x="4515879" y="10167181"/>
                </a:cubicBezTo>
                <a:lnTo>
                  <a:pt x="4515879" y="10726775"/>
                </a:lnTo>
                <a:lnTo>
                  <a:pt x="1549350" y="10726775"/>
                </a:lnTo>
                <a:lnTo>
                  <a:pt x="1549350" y="10167181"/>
                </a:lnTo>
                <a:cubicBezTo>
                  <a:pt x="1549712" y="10025840"/>
                  <a:pt x="1625032" y="9895306"/>
                  <a:pt x="1747201" y="9824293"/>
                </a:cubicBezTo>
                <a:lnTo>
                  <a:pt x="2833392" y="9193379"/>
                </a:lnTo>
                <a:cubicBezTo>
                  <a:pt x="2895009" y="9157695"/>
                  <a:pt x="2963812" y="9139853"/>
                  <a:pt x="3032614" y="9139853"/>
                </a:cubicBezTo>
                <a:close/>
                <a:moveTo>
                  <a:pt x="10779374" y="6466696"/>
                </a:moveTo>
                <a:cubicBezTo>
                  <a:pt x="10848176" y="6466696"/>
                  <a:pt x="10916980" y="6484538"/>
                  <a:pt x="10978596" y="6520222"/>
                </a:cubicBezTo>
                <a:lnTo>
                  <a:pt x="12064788" y="7149765"/>
                </a:lnTo>
                <a:cubicBezTo>
                  <a:pt x="12186958" y="7220776"/>
                  <a:pt x="12262276" y="7351311"/>
                  <a:pt x="12262638" y="7492654"/>
                </a:cubicBezTo>
                <a:lnTo>
                  <a:pt x="12262638" y="8756403"/>
                </a:lnTo>
                <a:cubicBezTo>
                  <a:pt x="12262276" y="8897746"/>
                  <a:pt x="12186958" y="9028279"/>
                  <a:pt x="12064788" y="9099291"/>
                </a:cubicBezTo>
                <a:lnTo>
                  <a:pt x="10978596" y="9730206"/>
                </a:lnTo>
                <a:cubicBezTo>
                  <a:pt x="10855362" y="9801574"/>
                  <a:pt x="10703386" y="9801574"/>
                  <a:pt x="10580152" y="9730206"/>
                </a:cubicBezTo>
                <a:lnTo>
                  <a:pt x="9493960" y="9100662"/>
                </a:lnTo>
                <a:cubicBezTo>
                  <a:pt x="9371790" y="9029650"/>
                  <a:pt x="9296472" y="8899116"/>
                  <a:pt x="9296110" y="8757774"/>
                </a:cubicBezTo>
                <a:lnTo>
                  <a:pt x="9296110" y="7493339"/>
                </a:lnTo>
                <a:cubicBezTo>
                  <a:pt x="9296472" y="7351996"/>
                  <a:pt x="9371790" y="7221463"/>
                  <a:pt x="9493960" y="7150451"/>
                </a:cubicBezTo>
                <a:lnTo>
                  <a:pt x="10580152" y="6520222"/>
                </a:lnTo>
                <a:cubicBezTo>
                  <a:pt x="10641770" y="6484538"/>
                  <a:pt x="10710572" y="6466696"/>
                  <a:pt x="10779374" y="6466696"/>
                </a:cubicBezTo>
                <a:close/>
                <a:moveTo>
                  <a:pt x="7680670" y="6466696"/>
                </a:moveTo>
                <a:cubicBezTo>
                  <a:pt x="7749473" y="6466696"/>
                  <a:pt x="7818276" y="6484538"/>
                  <a:pt x="7879892" y="6520222"/>
                </a:cubicBezTo>
                <a:lnTo>
                  <a:pt x="8966084" y="7149765"/>
                </a:lnTo>
                <a:cubicBezTo>
                  <a:pt x="9088254" y="7220776"/>
                  <a:pt x="9163572" y="7351311"/>
                  <a:pt x="9163934" y="7492654"/>
                </a:cubicBezTo>
                <a:lnTo>
                  <a:pt x="9163934" y="8756403"/>
                </a:lnTo>
                <a:cubicBezTo>
                  <a:pt x="9163572" y="8897746"/>
                  <a:pt x="9088254" y="9028279"/>
                  <a:pt x="8966084" y="9099291"/>
                </a:cubicBezTo>
                <a:lnTo>
                  <a:pt x="7879892" y="9730206"/>
                </a:lnTo>
                <a:cubicBezTo>
                  <a:pt x="7756659" y="9801574"/>
                  <a:pt x="7604681" y="9801574"/>
                  <a:pt x="7481448" y="9730206"/>
                </a:cubicBezTo>
                <a:lnTo>
                  <a:pt x="6395256" y="9100662"/>
                </a:lnTo>
                <a:cubicBezTo>
                  <a:pt x="6273086" y="9029650"/>
                  <a:pt x="6197767" y="8899116"/>
                  <a:pt x="6197406" y="8757774"/>
                </a:cubicBezTo>
                <a:lnTo>
                  <a:pt x="6197406" y="7493339"/>
                </a:lnTo>
                <a:cubicBezTo>
                  <a:pt x="6197767" y="7351996"/>
                  <a:pt x="6273086" y="7221463"/>
                  <a:pt x="6395256" y="7150451"/>
                </a:cubicBezTo>
                <a:lnTo>
                  <a:pt x="7481448" y="6520222"/>
                </a:lnTo>
                <a:cubicBezTo>
                  <a:pt x="7543065" y="6484538"/>
                  <a:pt x="7611867" y="6466696"/>
                  <a:pt x="7680670" y="6466696"/>
                </a:cubicBezTo>
                <a:close/>
                <a:moveTo>
                  <a:pt x="4581966" y="6466696"/>
                </a:moveTo>
                <a:cubicBezTo>
                  <a:pt x="4650769" y="6466696"/>
                  <a:pt x="4719571" y="6484538"/>
                  <a:pt x="4781188" y="6520222"/>
                </a:cubicBezTo>
                <a:lnTo>
                  <a:pt x="5867380" y="7149765"/>
                </a:lnTo>
                <a:cubicBezTo>
                  <a:pt x="5989550" y="7220776"/>
                  <a:pt x="6064870" y="7351311"/>
                  <a:pt x="6065231" y="7492654"/>
                </a:cubicBezTo>
                <a:lnTo>
                  <a:pt x="6065231" y="8756403"/>
                </a:lnTo>
                <a:cubicBezTo>
                  <a:pt x="6064870" y="8897746"/>
                  <a:pt x="5989550" y="9028279"/>
                  <a:pt x="5867380" y="9099291"/>
                </a:cubicBezTo>
                <a:lnTo>
                  <a:pt x="4781190" y="9730206"/>
                </a:lnTo>
                <a:cubicBezTo>
                  <a:pt x="4657956" y="9801574"/>
                  <a:pt x="4505978" y="9801574"/>
                  <a:pt x="4382745" y="9730206"/>
                </a:cubicBezTo>
                <a:lnTo>
                  <a:pt x="3296553" y="9100662"/>
                </a:lnTo>
                <a:cubicBezTo>
                  <a:pt x="3174384" y="9029650"/>
                  <a:pt x="3099064" y="8899116"/>
                  <a:pt x="3098702" y="8757774"/>
                </a:cubicBezTo>
                <a:lnTo>
                  <a:pt x="3098702" y="7493339"/>
                </a:lnTo>
                <a:cubicBezTo>
                  <a:pt x="3099064" y="7351996"/>
                  <a:pt x="3174384" y="7221463"/>
                  <a:pt x="3296553" y="7150451"/>
                </a:cubicBezTo>
                <a:lnTo>
                  <a:pt x="4382744" y="6520222"/>
                </a:lnTo>
                <a:cubicBezTo>
                  <a:pt x="4444361" y="6484538"/>
                  <a:pt x="4513164" y="6466696"/>
                  <a:pt x="4581966" y="6466696"/>
                </a:cubicBezTo>
                <a:close/>
                <a:moveTo>
                  <a:pt x="13870810" y="6466183"/>
                </a:moveTo>
                <a:lnTo>
                  <a:pt x="13870810" y="9784246"/>
                </a:lnTo>
                <a:cubicBezTo>
                  <a:pt x="13803320" y="9783152"/>
                  <a:pt x="13737234" y="9764784"/>
                  <a:pt x="13678854" y="9730891"/>
                </a:cubicBezTo>
                <a:lnTo>
                  <a:pt x="12592664" y="9100662"/>
                </a:lnTo>
                <a:cubicBezTo>
                  <a:pt x="12470494" y="9029651"/>
                  <a:pt x="12395174" y="8899116"/>
                  <a:pt x="12394814" y="8757774"/>
                </a:cubicBezTo>
                <a:lnTo>
                  <a:pt x="12394814" y="7493339"/>
                </a:lnTo>
                <a:cubicBezTo>
                  <a:pt x="12395174" y="7351996"/>
                  <a:pt x="12470494" y="7221463"/>
                  <a:pt x="12592664" y="7150450"/>
                </a:cubicBezTo>
                <a:lnTo>
                  <a:pt x="13678854" y="6519536"/>
                </a:lnTo>
                <a:cubicBezTo>
                  <a:pt x="13737234" y="6485644"/>
                  <a:pt x="13803320" y="6467276"/>
                  <a:pt x="13870810" y="6466183"/>
                </a:cubicBezTo>
                <a:close/>
                <a:moveTo>
                  <a:pt x="1483263" y="6466010"/>
                </a:moveTo>
                <a:cubicBezTo>
                  <a:pt x="1552066" y="6466010"/>
                  <a:pt x="1620868" y="6483852"/>
                  <a:pt x="1682485" y="6519536"/>
                </a:cubicBezTo>
                <a:lnTo>
                  <a:pt x="2768677" y="7149765"/>
                </a:lnTo>
                <a:cubicBezTo>
                  <a:pt x="2890847" y="7220777"/>
                  <a:pt x="2966167" y="7351310"/>
                  <a:pt x="2966528" y="7492653"/>
                </a:cubicBezTo>
                <a:lnTo>
                  <a:pt x="2966528" y="8756402"/>
                </a:lnTo>
                <a:cubicBezTo>
                  <a:pt x="2966167" y="8897745"/>
                  <a:pt x="2890847" y="9028278"/>
                  <a:pt x="2768677" y="9099291"/>
                </a:cubicBezTo>
                <a:lnTo>
                  <a:pt x="1682487" y="9730205"/>
                </a:lnTo>
                <a:cubicBezTo>
                  <a:pt x="1559253" y="9801574"/>
                  <a:pt x="1407275" y="9801574"/>
                  <a:pt x="1284042" y="9730205"/>
                </a:cubicBezTo>
                <a:lnTo>
                  <a:pt x="197850" y="9099291"/>
                </a:lnTo>
                <a:cubicBezTo>
                  <a:pt x="75680" y="9028278"/>
                  <a:pt x="361" y="8897745"/>
                  <a:pt x="0" y="8756402"/>
                </a:cubicBezTo>
                <a:lnTo>
                  <a:pt x="0" y="7493338"/>
                </a:lnTo>
                <a:cubicBezTo>
                  <a:pt x="118" y="7351751"/>
                  <a:pt x="75470" y="7220900"/>
                  <a:pt x="197850" y="7149765"/>
                </a:cubicBezTo>
                <a:lnTo>
                  <a:pt x="1284041" y="6519536"/>
                </a:lnTo>
                <a:cubicBezTo>
                  <a:pt x="1345658" y="6483852"/>
                  <a:pt x="1414461" y="6466010"/>
                  <a:pt x="1483263" y="6466010"/>
                </a:cubicBezTo>
                <a:close/>
                <a:moveTo>
                  <a:pt x="12328724" y="3791482"/>
                </a:moveTo>
                <a:cubicBezTo>
                  <a:pt x="12397528" y="3791482"/>
                  <a:pt x="12466330" y="3809324"/>
                  <a:pt x="12527946" y="3845008"/>
                </a:cubicBezTo>
                <a:lnTo>
                  <a:pt x="13614138" y="4475237"/>
                </a:lnTo>
                <a:cubicBezTo>
                  <a:pt x="13736518" y="4546373"/>
                  <a:pt x="13811870" y="4677223"/>
                  <a:pt x="13811988" y="4818811"/>
                </a:cubicBezTo>
                <a:lnTo>
                  <a:pt x="13811988" y="6082560"/>
                </a:lnTo>
                <a:cubicBezTo>
                  <a:pt x="13811870" y="6224148"/>
                  <a:pt x="13736518" y="6354999"/>
                  <a:pt x="13614138" y="6426134"/>
                </a:cubicBezTo>
                <a:lnTo>
                  <a:pt x="12527946" y="7057048"/>
                </a:lnTo>
                <a:cubicBezTo>
                  <a:pt x="12404714" y="7128418"/>
                  <a:pt x="12252734" y="7128418"/>
                  <a:pt x="12129502" y="7057048"/>
                </a:cubicBezTo>
                <a:lnTo>
                  <a:pt x="11043310" y="6426134"/>
                </a:lnTo>
                <a:cubicBezTo>
                  <a:pt x="10920930" y="6354999"/>
                  <a:pt x="10845578" y="6224148"/>
                  <a:pt x="10845460" y="6082560"/>
                </a:cubicBezTo>
                <a:lnTo>
                  <a:pt x="10845460" y="4818811"/>
                </a:lnTo>
                <a:cubicBezTo>
                  <a:pt x="10845578" y="4677223"/>
                  <a:pt x="10920930" y="4546373"/>
                  <a:pt x="11043310" y="4475237"/>
                </a:cubicBezTo>
                <a:lnTo>
                  <a:pt x="12129502" y="3845008"/>
                </a:lnTo>
                <a:cubicBezTo>
                  <a:pt x="12191118" y="3809324"/>
                  <a:pt x="12259920" y="3791482"/>
                  <a:pt x="12328724" y="3791482"/>
                </a:cubicBezTo>
                <a:close/>
                <a:moveTo>
                  <a:pt x="9230022" y="3791482"/>
                </a:moveTo>
                <a:cubicBezTo>
                  <a:pt x="9298824" y="3791482"/>
                  <a:pt x="9367626" y="3809324"/>
                  <a:pt x="9429244" y="3845008"/>
                </a:cubicBezTo>
                <a:lnTo>
                  <a:pt x="10515436" y="4475237"/>
                </a:lnTo>
                <a:cubicBezTo>
                  <a:pt x="10637816" y="4546373"/>
                  <a:pt x="10713168" y="4677223"/>
                  <a:pt x="10713286" y="4818811"/>
                </a:cubicBezTo>
                <a:lnTo>
                  <a:pt x="10713286" y="6082560"/>
                </a:lnTo>
                <a:cubicBezTo>
                  <a:pt x="10713168" y="6224148"/>
                  <a:pt x="10637816" y="6354999"/>
                  <a:pt x="10515436" y="6426134"/>
                </a:cubicBezTo>
                <a:lnTo>
                  <a:pt x="9429244" y="7057048"/>
                </a:lnTo>
                <a:cubicBezTo>
                  <a:pt x="9306010" y="7128418"/>
                  <a:pt x="9154032" y="7128418"/>
                  <a:pt x="9030800" y="7057048"/>
                </a:cubicBezTo>
                <a:lnTo>
                  <a:pt x="7944608" y="6426134"/>
                </a:lnTo>
                <a:cubicBezTo>
                  <a:pt x="7822226" y="6354999"/>
                  <a:pt x="7746876" y="6224148"/>
                  <a:pt x="7746758" y="6082560"/>
                </a:cubicBezTo>
                <a:lnTo>
                  <a:pt x="7746758" y="4818811"/>
                </a:lnTo>
                <a:cubicBezTo>
                  <a:pt x="7746876" y="4677223"/>
                  <a:pt x="7822226" y="4546373"/>
                  <a:pt x="7944608" y="4475237"/>
                </a:cubicBezTo>
                <a:lnTo>
                  <a:pt x="9030800" y="3845008"/>
                </a:lnTo>
                <a:cubicBezTo>
                  <a:pt x="9092416" y="3809324"/>
                  <a:pt x="9161218" y="3791482"/>
                  <a:pt x="9230022" y="3791482"/>
                </a:cubicBezTo>
                <a:close/>
                <a:moveTo>
                  <a:pt x="6131318" y="3791482"/>
                </a:moveTo>
                <a:cubicBezTo>
                  <a:pt x="6200121" y="3791482"/>
                  <a:pt x="6268923" y="3809324"/>
                  <a:pt x="6330540" y="3845008"/>
                </a:cubicBezTo>
                <a:lnTo>
                  <a:pt x="7416732" y="4475237"/>
                </a:lnTo>
                <a:cubicBezTo>
                  <a:pt x="7539114" y="4546373"/>
                  <a:pt x="7614465" y="4677223"/>
                  <a:pt x="7614583" y="4818811"/>
                </a:cubicBezTo>
                <a:lnTo>
                  <a:pt x="7614583" y="6082560"/>
                </a:lnTo>
                <a:cubicBezTo>
                  <a:pt x="7614465" y="6224148"/>
                  <a:pt x="7539114" y="6354999"/>
                  <a:pt x="7416732" y="6426134"/>
                </a:cubicBezTo>
                <a:lnTo>
                  <a:pt x="6330542" y="7057048"/>
                </a:lnTo>
                <a:cubicBezTo>
                  <a:pt x="6207308" y="7128418"/>
                  <a:pt x="6055330" y="7128418"/>
                  <a:pt x="5932097" y="7057048"/>
                </a:cubicBezTo>
                <a:lnTo>
                  <a:pt x="4845905" y="6426134"/>
                </a:lnTo>
                <a:cubicBezTo>
                  <a:pt x="4723524" y="6354999"/>
                  <a:pt x="4648173" y="6224148"/>
                  <a:pt x="4648054" y="6082560"/>
                </a:cubicBezTo>
                <a:lnTo>
                  <a:pt x="4648054" y="4818811"/>
                </a:lnTo>
                <a:cubicBezTo>
                  <a:pt x="4648173" y="4677223"/>
                  <a:pt x="4723525" y="4546373"/>
                  <a:pt x="4845905" y="4475237"/>
                </a:cubicBezTo>
                <a:lnTo>
                  <a:pt x="5932096" y="3845008"/>
                </a:lnTo>
                <a:cubicBezTo>
                  <a:pt x="5993713" y="3809324"/>
                  <a:pt x="6062516" y="3791482"/>
                  <a:pt x="6131318" y="3791482"/>
                </a:cubicBezTo>
                <a:close/>
                <a:moveTo>
                  <a:pt x="3032614" y="3791482"/>
                </a:moveTo>
                <a:cubicBezTo>
                  <a:pt x="3101417" y="3791482"/>
                  <a:pt x="3170219" y="3809324"/>
                  <a:pt x="3231836" y="3845008"/>
                </a:cubicBezTo>
                <a:lnTo>
                  <a:pt x="4318028" y="4475237"/>
                </a:lnTo>
                <a:cubicBezTo>
                  <a:pt x="4440410" y="4546373"/>
                  <a:pt x="4515761" y="4677223"/>
                  <a:pt x="4515879" y="4818811"/>
                </a:cubicBezTo>
                <a:lnTo>
                  <a:pt x="4515879" y="6082560"/>
                </a:lnTo>
                <a:cubicBezTo>
                  <a:pt x="4515761" y="6224148"/>
                  <a:pt x="4440408" y="6354999"/>
                  <a:pt x="4318028" y="6426134"/>
                </a:cubicBezTo>
                <a:lnTo>
                  <a:pt x="3231838" y="7057048"/>
                </a:lnTo>
                <a:cubicBezTo>
                  <a:pt x="3108604" y="7128418"/>
                  <a:pt x="2956626" y="7128418"/>
                  <a:pt x="2833393" y="7057048"/>
                </a:cubicBezTo>
                <a:lnTo>
                  <a:pt x="1747201" y="6426134"/>
                </a:lnTo>
                <a:cubicBezTo>
                  <a:pt x="1624820" y="6354999"/>
                  <a:pt x="1549469" y="6224148"/>
                  <a:pt x="1549350" y="6082560"/>
                </a:cubicBezTo>
                <a:lnTo>
                  <a:pt x="1549350" y="4818811"/>
                </a:lnTo>
                <a:cubicBezTo>
                  <a:pt x="1549469" y="4677223"/>
                  <a:pt x="1624821" y="4546373"/>
                  <a:pt x="1747201" y="4475237"/>
                </a:cubicBezTo>
                <a:lnTo>
                  <a:pt x="2833392" y="3845008"/>
                </a:lnTo>
                <a:cubicBezTo>
                  <a:pt x="2895009" y="3809324"/>
                  <a:pt x="2963812" y="3791482"/>
                  <a:pt x="3032614" y="3791482"/>
                </a:cubicBezTo>
                <a:close/>
                <a:moveTo>
                  <a:pt x="13870810" y="1117129"/>
                </a:moveTo>
                <a:lnTo>
                  <a:pt x="13870810" y="4435188"/>
                </a:lnTo>
                <a:cubicBezTo>
                  <a:pt x="13803320" y="4434095"/>
                  <a:pt x="13737234" y="4415727"/>
                  <a:pt x="13678854" y="4381835"/>
                </a:cubicBezTo>
                <a:lnTo>
                  <a:pt x="12592664" y="3751606"/>
                </a:lnTo>
                <a:cubicBezTo>
                  <a:pt x="12470282" y="3680471"/>
                  <a:pt x="12394932" y="3549620"/>
                  <a:pt x="12394814" y="3408032"/>
                </a:cubicBezTo>
                <a:lnTo>
                  <a:pt x="12394814" y="2144283"/>
                </a:lnTo>
                <a:cubicBezTo>
                  <a:pt x="12394932" y="2002695"/>
                  <a:pt x="12470282" y="1871846"/>
                  <a:pt x="12592664" y="1800711"/>
                </a:cubicBezTo>
                <a:lnTo>
                  <a:pt x="13678854" y="1170482"/>
                </a:lnTo>
                <a:cubicBezTo>
                  <a:pt x="13737234" y="1136590"/>
                  <a:pt x="13803320" y="1118222"/>
                  <a:pt x="13870810" y="1117129"/>
                </a:cubicBezTo>
                <a:close/>
                <a:moveTo>
                  <a:pt x="10779374" y="1116956"/>
                </a:moveTo>
                <a:cubicBezTo>
                  <a:pt x="10848176" y="1116955"/>
                  <a:pt x="10916980" y="1134797"/>
                  <a:pt x="10978596" y="1170482"/>
                </a:cubicBezTo>
                <a:lnTo>
                  <a:pt x="12064788" y="1800711"/>
                </a:lnTo>
                <a:cubicBezTo>
                  <a:pt x="12187168" y="1871846"/>
                  <a:pt x="12262520" y="2002695"/>
                  <a:pt x="12262638" y="2144283"/>
                </a:cubicBezTo>
                <a:lnTo>
                  <a:pt x="12262638" y="3408032"/>
                </a:lnTo>
                <a:cubicBezTo>
                  <a:pt x="12262520" y="3549619"/>
                  <a:pt x="12187168" y="3680470"/>
                  <a:pt x="12064788" y="3751605"/>
                </a:cubicBezTo>
                <a:lnTo>
                  <a:pt x="10978596" y="4381834"/>
                </a:lnTo>
                <a:cubicBezTo>
                  <a:pt x="10855362" y="4453203"/>
                  <a:pt x="10703386" y="4453203"/>
                  <a:pt x="10580152" y="4381834"/>
                </a:cubicBezTo>
                <a:lnTo>
                  <a:pt x="9493960" y="3751605"/>
                </a:lnTo>
                <a:cubicBezTo>
                  <a:pt x="9371580" y="3680470"/>
                  <a:pt x="9296228" y="3549619"/>
                  <a:pt x="9296110" y="3408032"/>
                </a:cubicBezTo>
                <a:lnTo>
                  <a:pt x="9296110" y="2144283"/>
                </a:lnTo>
                <a:cubicBezTo>
                  <a:pt x="9296228" y="2002695"/>
                  <a:pt x="9371580" y="1871846"/>
                  <a:pt x="9493960" y="1800711"/>
                </a:cubicBezTo>
                <a:lnTo>
                  <a:pt x="10580152" y="1170482"/>
                </a:lnTo>
                <a:cubicBezTo>
                  <a:pt x="10641770" y="1134797"/>
                  <a:pt x="10710572" y="1116955"/>
                  <a:pt x="10779374" y="1116956"/>
                </a:cubicBezTo>
                <a:close/>
                <a:moveTo>
                  <a:pt x="7680670" y="1116956"/>
                </a:moveTo>
                <a:cubicBezTo>
                  <a:pt x="7749473" y="1116955"/>
                  <a:pt x="7818276" y="1134797"/>
                  <a:pt x="7879892" y="1170482"/>
                </a:cubicBezTo>
                <a:lnTo>
                  <a:pt x="8966084" y="1800711"/>
                </a:lnTo>
                <a:cubicBezTo>
                  <a:pt x="9088464" y="1871846"/>
                  <a:pt x="9163816" y="2002695"/>
                  <a:pt x="9163934" y="2144283"/>
                </a:cubicBezTo>
                <a:lnTo>
                  <a:pt x="9163934" y="3408032"/>
                </a:lnTo>
                <a:cubicBezTo>
                  <a:pt x="9163816" y="3549619"/>
                  <a:pt x="9088464" y="3680470"/>
                  <a:pt x="8966084" y="3751605"/>
                </a:cubicBezTo>
                <a:lnTo>
                  <a:pt x="7879892" y="4381834"/>
                </a:lnTo>
                <a:cubicBezTo>
                  <a:pt x="7756659" y="4453203"/>
                  <a:pt x="7604681" y="4453203"/>
                  <a:pt x="7481448" y="4381834"/>
                </a:cubicBezTo>
                <a:lnTo>
                  <a:pt x="6395256" y="3751605"/>
                </a:lnTo>
                <a:cubicBezTo>
                  <a:pt x="6272875" y="3680470"/>
                  <a:pt x="6197524" y="3549619"/>
                  <a:pt x="6197406" y="3408032"/>
                </a:cubicBezTo>
                <a:lnTo>
                  <a:pt x="6197406" y="2144283"/>
                </a:lnTo>
                <a:cubicBezTo>
                  <a:pt x="6197524" y="2002695"/>
                  <a:pt x="6272876" y="1871846"/>
                  <a:pt x="6395256" y="1800711"/>
                </a:cubicBezTo>
                <a:lnTo>
                  <a:pt x="7481448" y="1170482"/>
                </a:lnTo>
                <a:cubicBezTo>
                  <a:pt x="7543065" y="1134797"/>
                  <a:pt x="7611867" y="1116955"/>
                  <a:pt x="7680670" y="1116956"/>
                </a:cubicBezTo>
                <a:close/>
                <a:moveTo>
                  <a:pt x="4581966" y="1116956"/>
                </a:moveTo>
                <a:cubicBezTo>
                  <a:pt x="4650769" y="1116955"/>
                  <a:pt x="4719571" y="1134797"/>
                  <a:pt x="4781188" y="1170482"/>
                </a:cubicBezTo>
                <a:lnTo>
                  <a:pt x="5867380" y="1800711"/>
                </a:lnTo>
                <a:cubicBezTo>
                  <a:pt x="5989762" y="1871846"/>
                  <a:pt x="6065113" y="2002695"/>
                  <a:pt x="6065231" y="2144283"/>
                </a:cubicBezTo>
                <a:lnTo>
                  <a:pt x="6065231" y="3408032"/>
                </a:lnTo>
                <a:cubicBezTo>
                  <a:pt x="6065113" y="3549619"/>
                  <a:pt x="5989760" y="3680470"/>
                  <a:pt x="5867380" y="3751605"/>
                </a:cubicBezTo>
                <a:lnTo>
                  <a:pt x="4781190" y="4381834"/>
                </a:lnTo>
                <a:cubicBezTo>
                  <a:pt x="4657956" y="4453203"/>
                  <a:pt x="4505978" y="4453203"/>
                  <a:pt x="4382745" y="4381834"/>
                </a:cubicBezTo>
                <a:lnTo>
                  <a:pt x="3296553" y="3751605"/>
                </a:lnTo>
                <a:cubicBezTo>
                  <a:pt x="3174172" y="3680470"/>
                  <a:pt x="3098821" y="3549619"/>
                  <a:pt x="3098702" y="3408032"/>
                </a:cubicBezTo>
                <a:lnTo>
                  <a:pt x="3098702" y="2144283"/>
                </a:lnTo>
                <a:cubicBezTo>
                  <a:pt x="3098821" y="2002695"/>
                  <a:pt x="3174173" y="1871846"/>
                  <a:pt x="3296553" y="1800711"/>
                </a:cubicBezTo>
                <a:lnTo>
                  <a:pt x="4382744" y="1170482"/>
                </a:lnTo>
                <a:cubicBezTo>
                  <a:pt x="4444361" y="1134797"/>
                  <a:pt x="4513164" y="1116955"/>
                  <a:pt x="4581966" y="1116956"/>
                </a:cubicBezTo>
                <a:close/>
                <a:moveTo>
                  <a:pt x="10845460" y="0"/>
                </a:moveTo>
                <a:lnTo>
                  <a:pt x="13811988" y="0"/>
                </a:lnTo>
                <a:lnTo>
                  <a:pt x="13811988" y="733507"/>
                </a:lnTo>
                <a:cubicBezTo>
                  <a:pt x="13811870" y="875094"/>
                  <a:pt x="13736518" y="1005945"/>
                  <a:pt x="13614138" y="1077080"/>
                </a:cubicBezTo>
                <a:lnTo>
                  <a:pt x="12527946" y="1707309"/>
                </a:lnTo>
                <a:cubicBezTo>
                  <a:pt x="12404714" y="1778677"/>
                  <a:pt x="12252734" y="1778677"/>
                  <a:pt x="12129502" y="1707309"/>
                </a:cubicBezTo>
                <a:lnTo>
                  <a:pt x="11043310" y="1077080"/>
                </a:lnTo>
                <a:cubicBezTo>
                  <a:pt x="10920930" y="1005945"/>
                  <a:pt x="10845578" y="875094"/>
                  <a:pt x="10845460" y="733507"/>
                </a:cubicBezTo>
                <a:close/>
                <a:moveTo>
                  <a:pt x="7746758" y="0"/>
                </a:moveTo>
                <a:lnTo>
                  <a:pt x="10713286" y="0"/>
                </a:lnTo>
                <a:lnTo>
                  <a:pt x="10713286" y="733507"/>
                </a:lnTo>
                <a:cubicBezTo>
                  <a:pt x="10713168" y="875094"/>
                  <a:pt x="10637816" y="1005945"/>
                  <a:pt x="10515436" y="1077080"/>
                </a:cubicBezTo>
                <a:lnTo>
                  <a:pt x="9429244" y="1707309"/>
                </a:lnTo>
                <a:cubicBezTo>
                  <a:pt x="9306010" y="1778677"/>
                  <a:pt x="9154032" y="1778677"/>
                  <a:pt x="9030800" y="1707309"/>
                </a:cubicBezTo>
                <a:lnTo>
                  <a:pt x="7944608" y="1077080"/>
                </a:lnTo>
                <a:cubicBezTo>
                  <a:pt x="7822226" y="1005945"/>
                  <a:pt x="7746876" y="875094"/>
                  <a:pt x="7746758" y="733507"/>
                </a:cubicBezTo>
                <a:close/>
                <a:moveTo>
                  <a:pt x="4648054" y="0"/>
                </a:moveTo>
                <a:lnTo>
                  <a:pt x="7614583" y="0"/>
                </a:lnTo>
                <a:lnTo>
                  <a:pt x="7614583" y="733507"/>
                </a:lnTo>
                <a:cubicBezTo>
                  <a:pt x="7614465" y="875094"/>
                  <a:pt x="7539114" y="1005945"/>
                  <a:pt x="7416732" y="1077080"/>
                </a:cubicBezTo>
                <a:lnTo>
                  <a:pt x="6330542" y="1707309"/>
                </a:lnTo>
                <a:cubicBezTo>
                  <a:pt x="6207308" y="1778677"/>
                  <a:pt x="6055330" y="1778677"/>
                  <a:pt x="5932097" y="1707309"/>
                </a:cubicBezTo>
                <a:lnTo>
                  <a:pt x="4845905" y="1077080"/>
                </a:lnTo>
                <a:cubicBezTo>
                  <a:pt x="4723524" y="1005945"/>
                  <a:pt x="4648173" y="875094"/>
                  <a:pt x="4648054" y="733507"/>
                </a:cubicBezTo>
                <a:close/>
              </a:path>
            </a:pathLst>
          </a:custGeom>
          <a:solidFill>
            <a:schemeClr val="bg1">
              <a:lumMod val="95000"/>
            </a:schemeClr>
          </a:solidFill>
          <a:ln w="171450">
            <a:noFill/>
          </a:ln>
        </p:spPr>
        <p:txBody>
          <a:bodyPr wrap="square">
            <a:noAutofit/>
          </a:bodyPr>
          <a:lstStyle/>
          <a:p>
            <a:r>
              <a:rPr lang="en-US" dirty="0"/>
              <a:t>Click icon to add picture</a:t>
            </a:r>
          </a:p>
        </p:txBody>
      </p:sp>
      <p:sp>
        <p:nvSpPr>
          <p:cNvPr id="14" name="Content Placeholder 2"/>
          <p:cNvSpPr>
            <a:spLocks noGrp="1"/>
          </p:cNvSpPr>
          <p:nvPr>
            <p:ph idx="1"/>
          </p:nvPr>
        </p:nvSpPr>
        <p:spPr>
          <a:xfrm>
            <a:off x="1990165" y="5181887"/>
            <a:ext cx="5900767"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pic>
        <p:nvPicPr>
          <p:cNvPr id="59" name="Picture 22">
            <a:extLst>
              <a:ext uri="{FF2B5EF4-FFF2-40B4-BE49-F238E27FC236}">
                <a16:creationId xmlns:a16="http://schemas.microsoft.com/office/drawing/2014/main" id="{A9FBC354-54E6-9C44-B44C-33DEC5EB68F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57" b="18845"/>
          <a:stretch/>
        </p:blipFill>
        <p:spPr>
          <a:xfrm>
            <a:off x="-10185" y="-1"/>
            <a:ext cx="4786899" cy="13716001"/>
          </a:xfrm>
          <a:prstGeom prst="rect">
            <a:avLst/>
          </a:prstGeom>
        </p:spPr>
      </p:pic>
    </p:spTree>
    <p:extLst>
      <p:ext uri="{BB962C8B-B14F-4D97-AF65-F5344CB8AC3E}">
        <p14:creationId xmlns:p14="http://schemas.microsoft.com/office/powerpoint/2010/main" val="269782902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74F8C76-AC09-C142-9940-C922B9D0C4D6}"/>
              </a:ext>
            </a:extLst>
          </p:cNvPr>
          <p:cNvSpPr>
            <a:spLocks noGrp="1"/>
          </p:cNvSpPr>
          <p:nvPr>
            <p:ph type="pic" sz="quarter" idx="15"/>
          </p:nvPr>
        </p:nvSpPr>
        <p:spPr>
          <a:xfrm>
            <a:off x="12577773" y="0"/>
            <a:ext cx="11799877" cy="13716000"/>
          </a:xfrm>
          <a:custGeom>
            <a:avLst/>
            <a:gdLst>
              <a:gd name="connsiteX0" fmla="*/ 4697033 w 11799877"/>
              <a:gd name="connsiteY0" fmla="*/ 0 h 13716000"/>
              <a:gd name="connsiteX1" fmla="*/ 11799877 w 11799877"/>
              <a:gd name="connsiteY1" fmla="*/ 0 h 13716000"/>
              <a:gd name="connsiteX2" fmla="*/ 11799877 w 11799877"/>
              <a:gd name="connsiteY2" fmla="*/ 13716000 h 13716000"/>
              <a:gd name="connsiteX3" fmla="*/ 0 w 11799877"/>
              <a:gd name="connsiteY3" fmla="*/ 13716000 h 13716000"/>
              <a:gd name="connsiteX4" fmla="*/ 0 w 11799877"/>
              <a:gd name="connsiteY4" fmla="*/ 4726765 h 13716000"/>
              <a:gd name="connsiteX5" fmla="*/ 1738266 w 11799877"/>
              <a:gd name="connsiteY5" fmla="*/ 172080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9877" h="13716000">
                <a:moveTo>
                  <a:pt x="4697033" y="0"/>
                </a:moveTo>
                <a:lnTo>
                  <a:pt x="11799877" y="0"/>
                </a:lnTo>
                <a:lnTo>
                  <a:pt x="11799877" y="13716000"/>
                </a:lnTo>
                <a:lnTo>
                  <a:pt x="0" y="13716000"/>
                </a:lnTo>
                <a:lnTo>
                  <a:pt x="0" y="4726765"/>
                </a:lnTo>
                <a:cubicBezTo>
                  <a:pt x="4411" y="3486432"/>
                  <a:pt x="666312" y="2341820"/>
                  <a:pt x="1738266" y="1720801"/>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51382357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43374"/>
            <a:ext cx="9717524" cy="7806293"/>
          </a:xfrm>
          <a:prstGeom prst="rect">
            <a:avLst/>
          </a:prstGeom>
        </p:spPr>
        <p:txBody>
          <a:bodyPr>
            <a:normAutofit/>
          </a:bodyPr>
          <a:lstStyle>
            <a:lvl1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1pPr>
            <a:lvl2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2pPr>
            <a:lvl3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3pPr>
            <a:lvl4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4pPr>
            <a:lvl5pPr marL="0" indent="0">
              <a:lnSpc>
                <a:spcPct val="140000"/>
              </a:lnSpc>
              <a:spcAft>
                <a:spcPts val="3599"/>
              </a:spcAft>
              <a:buFontTx/>
              <a:buNone/>
              <a:defRPr lang="en-US" sz="2200" dirty="0">
                <a:latin typeface="+mn-lt"/>
                <a:ea typeface="Open Sans" panose="020B0606030504020204" pitchFamily="34" charset="0"/>
                <a:cs typeface="Open Sans" panose="020B0606030504020204" pitchFamily="34" charset="0"/>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9" name="Content Placeholder 2"/>
          <p:cNvSpPr>
            <a:spLocks noGrp="1"/>
          </p:cNvSpPr>
          <p:nvPr>
            <p:ph idx="13"/>
          </p:nvPr>
        </p:nvSpPr>
        <p:spPr>
          <a:xfrm>
            <a:off x="12901729" y="4143374"/>
            <a:ext cx="9452475" cy="7806293"/>
          </a:xfrm>
          <a:prstGeom prst="rect">
            <a:avLst/>
          </a:prstGeom>
        </p:spPr>
        <p:txBody>
          <a:bodyPr>
            <a:normAutofit/>
          </a:bodyPr>
          <a:lstStyle>
            <a:lvl1pPr marL="0" indent="0">
              <a:lnSpc>
                <a:spcPct val="140000"/>
              </a:lnSpc>
              <a:spcAft>
                <a:spcPts val="3599"/>
              </a:spcAft>
              <a:buFontTx/>
              <a:buNone/>
              <a:defRPr lang="en-US" sz="2200" smtClean="0">
                <a:latin typeface="+mn-lt"/>
                <a:ea typeface="Lato Light" panose="020F0502020204030203" pitchFamily="34" charset="0"/>
                <a:cs typeface="Lato Light" panose="020F0502020204030203" pitchFamily="34" charset="0"/>
              </a:defRPr>
            </a:lvl1pPr>
            <a:lvl2pPr marL="0" indent="0">
              <a:lnSpc>
                <a:spcPct val="140000"/>
              </a:lnSpc>
              <a:spcAft>
                <a:spcPts val="3599"/>
              </a:spcAft>
              <a:buFontTx/>
              <a:buNone/>
              <a:defRPr lang="en-US" sz="2200" smtClean="0">
                <a:latin typeface="+mn-lt"/>
              </a:defRPr>
            </a:lvl2pPr>
            <a:lvl3pPr marL="0" indent="0">
              <a:lnSpc>
                <a:spcPct val="140000"/>
              </a:lnSpc>
              <a:spcAft>
                <a:spcPts val="3599"/>
              </a:spcAft>
              <a:buFontTx/>
              <a:buNone/>
              <a:defRPr lang="en-US" sz="2200" smtClean="0">
                <a:latin typeface="+mn-lt"/>
              </a:defRPr>
            </a:lvl3pPr>
            <a:lvl4pPr marL="0" indent="0">
              <a:lnSpc>
                <a:spcPct val="140000"/>
              </a:lnSpc>
              <a:spcAft>
                <a:spcPts val="3599"/>
              </a:spcAft>
              <a:buFontTx/>
              <a:buNone/>
              <a:defRPr lang="en-US" sz="2200" smtClean="0">
                <a:latin typeface="+mn-lt"/>
              </a:defRPr>
            </a:lvl4pPr>
            <a:lvl5pPr marL="0" indent="0">
              <a:lnSpc>
                <a:spcPct val="140000"/>
              </a:lnSpc>
              <a:spcAft>
                <a:spcPts val="3599"/>
              </a:spcAft>
              <a:buFontTx/>
              <a:buNone/>
              <a:defRPr lang="en-US" sz="2200" dirty="0">
                <a:latin typeface="+mn-lt"/>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3439206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72963"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5"/>
          </p:nvPr>
        </p:nvSpPr>
        <p:spPr>
          <a:xfrm>
            <a:off x="16355762"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1990165"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defRPr>
            </a:lvl1pPr>
          </a:lstStyle>
          <a:p>
            <a:r>
              <a:rPr lang="en-US" dirty="0"/>
              <a:t>CLICK TO EDIT MASTER TITLE STYLE</a:t>
            </a:r>
          </a:p>
        </p:txBody>
      </p:sp>
      <p:sp>
        <p:nvSpPr>
          <p:cNvPr id="19"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9365027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Content Layout - CL">
    <p:spTree>
      <p:nvGrpSpPr>
        <p:cNvPr id="1" name=""/>
        <p:cNvGrpSpPr/>
        <p:nvPr/>
      </p:nvGrpSpPr>
      <p:grpSpPr>
        <a:xfrm>
          <a:off x="0" y="0"/>
          <a:ext cx="0" cy="0"/>
          <a:chOff x="0" y="0"/>
          <a:chExt cx="0" cy="0"/>
        </a:xfrm>
      </p:grpSpPr>
      <p:cxnSp>
        <p:nvCxnSpPr>
          <p:cNvPr id="10" name="Straight Connector 9"/>
          <p:cNvCxnSpPr/>
          <p:nvPr userDrawn="1"/>
        </p:nvCxnSpPr>
        <p:spPr>
          <a:xfrm flipV="1">
            <a:off x="6587606" y="5918831"/>
            <a:ext cx="1556200" cy="115088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630684" y="5918831"/>
            <a:ext cx="7242995" cy="43689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15813628" y="8941713"/>
            <a:ext cx="1601824" cy="112367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Picture Placeholder 2"/>
          <p:cNvSpPr>
            <a:spLocks noGrp="1"/>
          </p:cNvSpPr>
          <p:nvPr>
            <p:ph type="pic" sz="quarter" idx="17"/>
          </p:nvPr>
        </p:nvSpPr>
        <p:spPr>
          <a:xfrm>
            <a:off x="16978534" y="6243873"/>
            <a:ext cx="3347643" cy="3348515"/>
          </a:xfrm>
          <a:prstGeom prst="ellipse">
            <a:avLst/>
          </a:prstGeom>
          <a:solidFill>
            <a:schemeClr val="accent3"/>
          </a:solidFill>
        </p:spPr>
        <p:txBody>
          <a:bodyPr>
            <a:normAutofit/>
          </a:bodyPr>
          <a:lstStyle>
            <a:lvl1pPr marL="0" indent="0" algn="ctr">
              <a:buFontTx/>
              <a:buNone/>
              <a:defRPr sz="2000">
                <a:solidFill>
                  <a:schemeClr val="bg1"/>
                </a:solidFill>
              </a:defRPr>
            </a:lvl1pPr>
          </a:lstStyle>
          <a:p>
            <a:r>
              <a:rPr lang="en-US"/>
              <a:t>Click icon to add picture</a:t>
            </a:r>
          </a:p>
        </p:txBody>
      </p:sp>
      <p:sp>
        <p:nvSpPr>
          <p:cNvPr id="32" name="Picture Placeholder 2"/>
          <p:cNvSpPr>
            <a:spLocks noGrp="1"/>
          </p:cNvSpPr>
          <p:nvPr>
            <p:ph type="pic" sz="quarter" idx="16"/>
          </p:nvPr>
        </p:nvSpPr>
        <p:spPr>
          <a:xfrm>
            <a:off x="10292560" y="6240452"/>
            <a:ext cx="3347643" cy="3348515"/>
          </a:xfrm>
          <a:prstGeom prst="ellipse">
            <a:avLst/>
          </a:prstGeom>
          <a:solidFill>
            <a:schemeClr val="accent2"/>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3" name="Picture Placeholder 2"/>
          <p:cNvSpPr>
            <a:spLocks noGrp="1"/>
          </p:cNvSpPr>
          <p:nvPr>
            <p:ph type="pic" sz="quarter" idx="15"/>
          </p:nvPr>
        </p:nvSpPr>
        <p:spPr>
          <a:xfrm>
            <a:off x="3606586" y="6243873"/>
            <a:ext cx="3347643" cy="3348515"/>
          </a:xfrm>
          <a:prstGeom prst="ellipse">
            <a:avLst/>
          </a:prstGeom>
          <a:solidFill>
            <a:schemeClr val="accent1">
              <a:lumMod val="60000"/>
              <a:lumOff val="40000"/>
            </a:schemeClr>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18" name="Oval 17"/>
          <p:cNvSpPr>
            <a:spLocks noChangeAspect="1"/>
          </p:cNvSpPr>
          <p:nvPr/>
        </p:nvSpPr>
        <p:spPr>
          <a:xfrm>
            <a:off x="7833628" y="5063812"/>
            <a:ext cx="1310166" cy="13105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21" name="Oval 20"/>
          <p:cNvSpPr>
            <a:spLocks noChangeAspect="1"/>
          </p:cNvSpPr>
          <p:nvPr/>
        </p:nvSpPr>
        <p:spPr>
          <a:xfrm>
            <a:off x="15000431" y="9455099"/>
            <a:ext cx="1310166" cy="13105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34" name="Text Placeholder 2"/>
          <p:cNvSpPr>
            <a:spLocks noGrp="1"/>
          </p:cNvSpPr>
          <p:nvPr>
            <p:ph type="body" sz="quarter" idx="24"/>
          </p:nvPr>
        </p:nvSpPr>
        <p:spPr>
          <a:xfrm>
            <a:off x="2186190" y="10395722"/>
            <a:ext cx="5336169"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5" name="Text Placeholder 2"/>
          <p:cNvSpPr>
            <a:spLocks noGrp="1"/>
          </p:cNvSpPr>
          <p:nvPr>
            <p:ph type="body" sz="quarter" idx="30" hasCustomPrompt="1"/>
          </p:nvPr>
        </p:nvSpPr>
        <p:spPr>
          <a:xfrm>
            <a:off x="2186190" y="9642325"/>
            <a:ext cx="5336169"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6" name="Text Placeholder 2"/>
          <p:cNvSpPr>
            <a:spLocks noGrp="1"/>
          </p:cNvSpPr>
          <p:nvPr>
            <p:ph type="body" sz="quarter" idx="31"/>
          </p:nvPr>
        </p:nvSpPr>
        <p:spPr>
          <a:xfrm>
            <a:off x="11838612" y="4889280"/>
            <a:ext cx="537810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37" name="Text Placeholder 2"/>
          <p:cNvSpPr>
            <a:spLocks noGrp="1"/>
          </p:cNvSpPr>
          <p:nvPr>
            <p:ph type="body" sz="quarter" idx="32" hasCustomPrompt="1"/>
          </p:nvPr>
        </p:nvSpPr>
        <p:spPr>
          <a:xfrm>
            <a:off x="11838612" y="4135883"/>
            <a:ext cx="537810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8" name="Text Placeholder 2"/>
          <p:cNvSpPr>
            <a:spLocks noGrp="1"/>
          </p:cNvSpPr>
          <p:nvPr>
            <p:ph type="body" sz="quarter" idx="33"/>
          </p:nvPr>
        </p:nvSpPr>
        <p:spPr>
          <a:xfrm>
            <a:off x="17661264" y="10341532"/>
            <a:ext cx="484911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9" name="Text Placeholder 2"/>
          <p:cNvSpPr>
            <a:spLocks noGrp="1"/>
          </p:cNvSpPr>
          <p:nvPr>
            <p:ph type="body" sz="quarter" idx="34" hasCustomPrompt="1"/>
          </p:nvPr>
        </p:nvSpPr>
        <p:spPr>
          <a:xfrm>
            <a:off x="17661264" y="9588135"/>
            <a:ext cx="484911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4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4"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34260427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eative 4 points">
    <p:spTree>
      <p:nvGrpSpPr>
        <p:cNvPr id="1" name=""/>
        <p:cNvGrpSpPr/>
        <p:nvPr/>
      </p:nvGrpSpPr>
      <p:grpSpPr>
        <a:xfrm>
          <a:off x="0" y="0"/>
          <a:ext cx="0" cy="0"/>
          <a:chOff x="0" y="0"/>
          <a:chExt cx="0" cy="0"/>
        </a:xfrm>
      </p:grpSpPr>
      <p:sp>
        <p:nvSpPr>
          <p:cNvPr id="8" name="Rectangle 10"/>
          <p:cNvSpPr>
            <a:spLocks noChangeArrowheads="1"/>
          </p:cNvSpPr>
          <p:nvPr userDrawn="1"/>
        </p:nvSpPr>
        <p:spPr bwMode="auto">
          <a:xfrm rot="16200000" flipH="1">
            <a:off x="6315958" y="1608043"/>
            <a:ext cx="2704004" cy="8247840"/>
          </a:xfrm>
          <a:prstGeom prst="round2DiagRect">
            <a:avLst>
              <a:gd name="adj1" fmla="val 41732"/>
              <a:gd name="adj2" fmla="val 0"/>
            </a:avLst>
          </a:prstGeom>
          <a:solidFill>
            <a:schemeClr val="accent1"/>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9" name="Teardrop 8"/>
          <p:cNvSpPr>
            <a:spLocks noChangeAspect="1"/>
          </p:cNvSpPr>
          <p:nvPr userDrawn="1"/>
        </p:nvSpPr>
        <p:spPr>
          <a:xfrm rot="5400000">
            <a:off x="2145061" y="4085465"/>
            <a:ext cx="2942398" cy="3054600"/>
          </a:xfrm>
          <a:prstGeom prst="teardrop">
            <a:avLst/>
          </a:prstGeom>
          <a:solidFill>
            <a:schemeClr val="accent1">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dirty="0"/>
          </a:p>
        </p:txBody>
      </p:sp>
      <p:sp>
        <p:nvSpPr>
          <p:cNvPr id="10" name="Rectangle 10"/>
          <p:cNvSpPr>
            <a:spLocks noChangeArrowheads="1"/>
          </p:cNvSpPr>
          <p:nvPr userDrawn="1"/>
        </p:nvSpPr>
        <p:spPr bwMode="auto">
          <a:xfrm rot="16200000" flipH="1">
            <a:off x="16835333" y="1608042"/>
            <a:ext cx="2704004" cy="8247840"/>
          </a:xfrm>
          <a:prstGeom prst="round2DiagRect">
            <a:avLst>
              <a:gd name="adj1" fmla="val 40740"/>
              <a:gd name="adj2" fmla="val 0"/>
            </a:avLst>
          </a:prstGeom>
          <a:solidFill>
            <a:schemeClr val="accent2"/>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11" name="Teardrop 10"/>
          <p:cNvSpPr>
            <a:spLocks noChangeAspect="1"/>
          </p:cNvSpPr>
          <p:nvPr userDrawn="1"/>
        </p:nvSpPr>
        <p:spPr>
          <a:xfrm rot="5400000">
            <a:off x="12671938" y="4085465"/>
            <a:ext cx="2942398" cy="3054600"/>
          </a:xfrm>
          <a:prstGeom prst="teardrop">
            <a:avLst/>
          </a:prstGeom>
          <a:solidFill>
            <a:schemeClr val="accent2">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p>
        </p:txBody>
      </p:sp>
      <p:sp>
        <p:nvSpPr>
          <p:cNvPr id="12" name="Rectangle 10"/>
          <p:cNvSpPr>
            <a:spLocks noChangeArrowheads="1"/>
          </p:cNvSpPr>
          <p:nvPr userDrawn="1"/>
        </p:nvSpPr>
        <p:spPr bwMode="auto">
          <a:xfrm rot="16200000" flipH="1">
            <a:off x="6381589" y="5907585"/>
            <a:ext cx="2704004" cy="8247840"/>
          </a:xfrm>
          <a:prstGeom prst="round2DiagRect">
            <a:avLst>
              <a:gd name="adj1" fmla="val 38447"/>
              <a:gd name="adj2" fmla="val 0"/>
            </a:avLst>
          </a:prstGeom>
          <a:solidFill>
            <a:schemeClr val="accent3"/>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mn-lt"/>
            </a:endParaRPr>
          </a:p>
        </p:txBody>
      </p:sp>
      <p:sp>
        <p:nvSpPr>
          <p:cNvPr id="16" name="Teardrop 15"/>
          <p:cNvSpPr>
            <a:spLocks noChangeAspect="1"/>
          </p:cNvSpPr>
          <p:nvPr userDrawn="1"/>
        </p:nvSpPr>
        <p:spPr>
          <a:xfrm rot="5400000">
            <a:off x="2210692" y="8385007"/>
            <a:ext cx="2942398" cy="3054600"/>
          </a:xfrm>
          <a:prstGeom prst="teardrop">
            <a:avLst/>
          </a:prstGeom>
          <a:solidFill>
            <a:schemeClr val="accent3">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7" name="Rectangle 10"/>
          <p:cNvSpPr>
            <a:spLocks noChangeArrowheads="1"/>
          </p:cNvSpPr>
          <p:nvPr userDrawn="1"/>
        </p:nvSpPr>
        <p:spPr bwMode="auto">
          <a:xfrm rot="16200000" flipH="1">
            <a:off x="16835331" y="5907586"/>
            <a:ext cx="2704004" cy="8247836"/>
          </a:xfrm>
          <a:prstGeom prst="round2DiagRect">
            <a:avLst>
              <a:gd name="adj1" fmla="val 39640"/>
              <a:gd name="adj2" fmla="val 0"/>
            </a:avLst>
          </a:prstGeom>
          <a:solidFill>
            <a:schemeClr val="accent4"/>
          </a:solidFill>
          <a:ln w="9525" cap="flat" cmpd="sng" algn="ctr">
            <a:noFill/>
            <a:prstDash val="solid"/>
            <a:round/>
            <a:headEnd type="none" w="med" len="med"/>
            <a:tailEnd type="none" w="med" len="med"/>
          </a:ln>
          <a:effectLst/>
        </p:spPr>
        <p:txBody>
          <a:bodyPr lIns="218941" tIns="109467" rIns="218941" bIns="109467" anchor="ctr"/>
          <a:lstStyle/>
          <a:p>
            <a:pPr defTabSz="2171105">
              <a:lnSpc>
                <a:spcPct val="90000"/>
              </a:lnSpc>
              <a:defRPr/>
            </a:pPr>
            <a:endParaRPr lang="en-US" sz="2799">
              <a:latin typeface="Arial" charset="0"/>
            </a:endParaRPr>
          </a:p>
        </p:txBody>
      </p:sp>
      <p:sp>
        <p:nvSpPr>
          <p:cNvPr id="18" name="Teardrop 17"/>
          <p:cNvSpPr>
            <a:spLocks noChangeAspect="1"/>
          </p:cNvSpPr>
          <p:nvPr userDrawn="1"/>
        </p:nvSpPr>
        <p:spPr>
          <a:xfrm rot="5400000">
            <a:off x="12737569" y="8385007"/>
            <a:ext cx="2942398" cy="3054600"/>
          </a:xfrm>
          <a:prstGeom prst="teardrop">
            <a:avLst/>
          </a:prstGeom>
          <a:solidFill>
            <a:schemeClr val="accent4">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9" name="Text Placeholder 2"/>
          <p:cNvSpPr>
            <a:spLocks noGrp="1"/>
          </p:cNvSpPr>
          <p:nvPr>
            <p:ph type="body" sz="quarter" idx="18"/>
          </p:nvPr>
        </p:nvSpPr>
        <p:spPr>
          <a:xfrm>
            <a:off x="5413804"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1" name="Text Placeholder 2"/>
          <p:cNvSpPr>
            <a:spLocks noGrp="1"/>
          </p:cNvSpPr>
          <p:nvPr>
            <p:ph type="body" sz="quarter" idx="19"/>
          </p:nvPr>
        </p:nvSpPr>
        <p:spPr>
          <a:xfrm>
            <a:off x="15919938"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2"/>
          <p:cNvSpPr>
            <a:spLocks noGrp="1"/>
          </p:cNvSpPr>
          <p:nvPr>
            <p:ph type="body" sz="quarter" idx="20"/>
          </p:nvPr>
        </p:nvSpPr>
        <p:spPr>
          <a:xfrm>
            <a:off x="5413804"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3" name="Text Placeholder 2"/>
          <p:cNvSpPr>
            <a:spLocks noGrp="1"/>
          </p:cNvSpPr>
          <p:nvPr>
            <p:ph type="body" sz="quarter" idx="21"/>
          </p:nvPr>
        </p:nvSpPr>
        <p:spPr>
          <a:xfrm>
            <a:off x="15919938"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4" name="Text Placeholder 7"/>
          <p:cNvSpPr>
            <a:spLocks noGrp="1"/>
          </p:cNvSpPr>
          <p:nvPr>
            <p:ph type="body" sz="quarter" idx="17" hasCustomPrompt="1"/>
          </p:nvPr>
        </p:nvSpPr>
        <p:spPr>
          <a:xfrm>
            <a:off x="2154590"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5" name="Text Placeholder 7"/>
          <p:cNvSpPr>
            <a:spLocks noGrp="1"/>
          </p:cNvSpPr>
          <p:nvPr>
            <p:ph type="body" sz="quarter" idx="22" hasCustomPrompt="1"/>
          </p:nvPr>
        </p:nvSpPr>
        <p:spPr>
          <a:xfrm>
            <a:off x="2154590"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8" name="Text Placeholder 7"/>
          <p:cNvSpPr>
            <a:spLocks noGrp="1"/>
          </p:cNvSpPr>
          <p:nvPr>
            <p:ph type="body" sz="quarter" idx="23" hasCustomPrompt="1"/>
          </p:nvPr>
        </p:nvSpPr>
        <p:spPr>
          <a:xfrm>
            <a:off x="12709661"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9" name="Text Placeholder 7"/>
          <p:cNvSpPr>
            <a:spLocks noGrp="1"/>
          </p:cNvSpPr>
          <p:nvPr>
            <p:ph type="body" sz="quarter" idx="24" hasCustomPrompt="1"/>
          </p:nvPr>
        </p:nvSpPr>
        <p:spPr>
          <a:xfrm>
            <a:off x="12709661"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3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9386474"/>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Content Layout 6">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3644618"/>
            <a:ext cx="20520212" cy="46157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a:p>
            <a:pPr lvl="1"/>
            <a:r>
              <a:rPr lang="en-US"/>
              <a:t>Second level</a:t>
            </a:r>
          </a:p>
        </p:txBody>
      </p:sp>
      <p:sp>
        <p:nvSpPr>
          <p:cNvPr id="8" name="Text Placeholder 7"/>
          <p:cNvSpPr>
            <a:spLocks noGrp="1"/>
          </p:cNvSpPr>
          <p:nvPr>
            <p:ph type="body" sz="quarter" idx="17" hasCustomPrompt="1"/>
          </p:nvPr>
        </p:nvSpPr>
        <p:spPr>
          <a:xfrm>
            <a:off x="205244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9" name="Text Placeholder 2"/>
          <p:cNvSpPr>
            <a:spLocks noGrp="1"/>
          </p:cNvSpPr>
          <p:nvPr>
            <p:ph type="body" sz="quarter" idx="18"/>
          </p:nvPr>
        </p:nvSpPr>
        <p:spPr>
          <a:xfrm>
            <a:off x="205189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0" name="Text Placeholder 7"/>
          <p:cNvSpPr>
            <a:spLocks noGrp="1"/>
          </p:cNvSpPr>
          <p:nvPr>
            <p:ph type="body" sz="quarter" idx="19" hasCustomPrompt="1"/>
          </p:nvPr>
        </p:nvSpPr>
        <p:spPr>
          <a:xfrm>
            <a:off x="626070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1" name="Text Placeholder 2"/>
          <p:cNvSpPr>
            <a:spLocks noGrp="1"/>
          </p:cNvSpPr>
          <p:nvPr>
            <p:ph type="body" sz="quarter" idx="20"/>
          </p:nvPr>
        </p:nvSpPr>
        <p:spPr>
          <a:xfrm>
            <a:off x="626015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21" hasCustomPrompt="1"/>
          </p:nvPr>
        </p:nvSpPr>
        <p:spPr>
          <a:xfrm>
            <a:off x="1046895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6" name="Text Placeholder 2"/>
          <p:cNvSpPr>
            <a:spLocks noGrp="1"/>
          </p:cNvSpPr>
          <p:nvPr>
            <p:ph type="body" sz="quarter" idx="22"/>
          </p:nvPr>
        </p:nvSpPr>
        <p:spPr>
          <a:xfrm>
            <a:off x="1046840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1467721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8" name="Text Placeholder 2"/>
          <p:cNvSpPr>
            <a:spLocks noGrp="1"/>
          </p:cNvSpPr>
          <p:nvPr>
            <p:ph type="body" sz="quarter" idx="24"/>
          </p:nvPr>
        </p:nvSpPr>
        <p:spPr>
          <a:xfrm>
            <a:off x="1467666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9" name="Text Placeholder 7"/>
          <p:cNvSpPr>
            <a:spLocks noGrp="1"/>
          </p:cNvSpPr>
          <p:nvPr>
            <p:ph type="body" sz="quarter" idx="25" hasCustomPrompt="1"/>
          </p:nvPr>
        </p:nvSpPr>
        <p:spPr>
          <a:xfrm>
            <a:off x="18885469"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20" name="Text Placeholder 2"/>
          <p:cNvSpPr>
            <a:spLocks noGrp="1"/>
          </p:cNvSpPr>
          <p:nvPr>
            <p:ph type="body" sz="quarter" idx="26"/>
          </p:nvPr>
        </p:nvSpPr>
        <p:spPr>
          <a:xfrm>
            <a:off x="18884919"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197102939"/>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width Smart Art">
    <p:spTree>
      <p:nvGrpSpPr>
        <p:cNvPr id="1" name=""/>
        <p:cNvGrpSpPr/>
        <p:nvPr/>
      </p:nvGrpSpPr>
      <p:grpSpPr>
        <a:xfrm>
          <a:off x="0" y="0"/>
          <a:ext cx="0" cy="0"/>
          <a:chOff x="0" y="0"/>
          <a:chExt cx="0" cy="0"/>
        </a:xfrm>
      </p:grpSpPr>
      <p:sp>
        <p:nvSpPr>
          <p:cNvPr id="10" name="SmartArt Placeholder 9"/>
          <p:cNvSpPr>
            <a:spLocks noGrp="1"/>
          </p:cNvSpPr>
          <p:nvPr>
            <p:ph type="dgm" sz="quarter" idx="14"/>
          </p:nvPr>
        </p:nvSpPr>
        <p:spPr>
          <a:xfrm>
            <a:off x="1990165" y="4140200"/>
            <a:ext cx="20336436" cy="7780894"/>
          </a:xfrm>
          <a:prstGeom prst="rect">
            <a:avLst/>
          </a:prstGeom>
        </p:spPr>
        <p:txBody>
          <a:bodyPr vert="horz" lIns="91440" tIns="45720" rIns="91440" bIns="45720" rtlCol="0">
            <a:normAutofit/>
          </a:bodyPr>
          <a:lstStyle>
            <a:lvl1pPr>
              <a:defRPr lang="en-US" sz="2799">
                <a:latin typeface="+mn-lt"/>
              </a:defRPr>
            </a:lvl1pPr>
          </a:lstStyle>
          <a:p>
            <a:pPr marL="0" lvl="0" indent="0">
              <a:lnSpc>
                <a:spcPct val="126000"/>
              </a:lnSpc>
              <a:spcAft>
                <a:spcPts val="3599"/>
              </a:spcAft>
              <a:buClr>
                <a:schemeClr val="accent1"/>
              </a:buClr>
              <a:buFontTx/>
              <a:buNone/>
              <a:tabLst>
                <a:tab pos="676107" algn="l"/>
              </a:tabLst>
            </a:pPr>
            <a:r>
              <a:rPr lang="en-US"/>
              <a:t>Click icon to add SmartArt graphic</a:t>
            </a:r>
          </a:p>
        </p:txBody>
      </p:sp>
      <p:sp>
        <p:nvSpPr>
          <p:cNvPr id="1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4" name="Text Placeholder 7"/>
          <p:cNvSpPr>
            <a:spLocks noGrp="1"/>
          </p:cNvSpPr>
          <p:nvPr>
            <p:ph type="body" sz="quarter" idx="15"/>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7261717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6" y="0"/>
            <a:ext cx="24376777" cy="13716000"/>
          </a:xfrm>
          <a:prstGeom prst="rect">
            <a:avLst/>
          </a:prstGeom>
        </p:spPr>
      </p:pic>
      <p:sp>
        <p:nvSpPr>
          <p:cNvPr id="11" name="Round Single Corner Rectangle 10">
            <a:extLst>
              <a:ext uri="{FF2B5EF4-FFF2-40B4-BE49-F238E27FC236}">
                <a16:creationId xmlns:a16="http://schemas.microsoft.com/office/drawing/2014/main" id="{D950EC70-99C7-5442-A645-E159F71F7C82}"/>
              </a:ext>
            </a:extLst>
          </p:cNvPr>
          <p:cNvSpPr/>
          <p:nvPr userDrawn="1"/>
        </p:nvSpPr>
        <p:spPr>
          <a:xfrm>
            <a:off x="3508815" y="6618753"/>
            <a:ext cx="9871385" cy="885450"/>
          </a:xfrm>
          <a:prstGeom prst="round1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8189" r="46812" b="35003"/>
          <a:stretch/>
        </p:blipFill>
        <p:spPr>
          <a:xfrm>
            <a:off x="13131789" y="-2"/>
            <a:ext cx="11245424" cy="13716001"/>
          </a:xfrm>
          <a:prstGeom prst="rect">
            <a:avLst/>
          </a:prstGeom>
        </p:spPr>
      </p:pic>
      <p:sp>
        <p:nvSpPr>
          <p:cNvPr id="2" name="Title 1"/>
          <p:cNvSpPr>
            <a:spLocks noGrp="1"/>
          </p:cNvSpPr>
          <p:nvPr>
            <p:ph type="ctrTitle" hasCustomPrompt="1"/>
          </p:nvPr>
        </p:nvSpPr>
        <p:spPr>
          <a:xfrm>
            <a:off x="2188695" y="2461021"/>
            <a:ext cx="9182731" cy="3461446"/>
          </a:xfrm>
          <a:prstGeom prst="rect">
            <a:avLst/>
          </a:prstGeom>
        </p:spPr>
        <p:txBody>
          <a:bodyPr vert="horz" lIns="182832" tIns="91416" rIns="182832" bIns="91416" rtlCol="0" anchor="b">
            <a:noAutofit/>
          </a:bodyPr>
          <a:lstStyle>
            <a:lvl1pPr algn="l">
              <a:lnSpc>
                <a:spcPct val="110000"/>
              </a:lnSpc>
              <a:defRPr lang="en-US">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2098953" y="6599646"/>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4803801" y="78996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9ADAD61F-B8DC-F147-BB3D-D5EB44F1980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84" t="36516"/>
          <a:stretch/>
        </p:blipFill>
        <p:spPr>
          <a:xfrm>
            <a:off x="0" y="0"/>
            <a:ext cx="1537939" cy="928921"/>
          </a:xfrm>
          <a:prstGeom prst="rect">
            <a:avLst/>
          </a:prstGeom>
        </p:spPr>
      </p:pic>
    </p:spTree>
    <p:extLst>
      <p:ext uri="{BB962C8B-B14F-4D97-AF65-F5344CB8AC3E}">
        <p14:creationId xmlns:p14="http://schemas.microsoft.com/office/powerpoint/2010/main" val="310048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les layout">
    <p:spTree>
      <p:nvGrpSpPr>
        <p:cNvPr id="1" name=""/>
        <p:cNvGrpSpPr/>
        <p:nvPr/>
      </p:nvGrpSpPr>
      <p:grpSpPr>
        <a:xfrm>
          <a:off x="0" y="0"/>
          <a:ext cx="0" cy="0"/>
          <a:chOff x="0" y="0"/>
          <a:chExt cx="0" cy="0"/>
        </a:xfrm>
      </p:grpSpPr>
      <p:sp>
        <p:nvSpPr>
          <p:cNvPr id="23" name="Rectangle 22"/>
          <p:cNvSpPr>
            <a:spLocks/>
          </p:cNvSpPr>
          <p:nvPr userDrawn="1"/>
        </p:nvSpPr>
        <p:spPr>
          <a:xfrm>
            <a:off x="2053805" y="4217958"/>
            <a:ext cx="6766560" cy="38142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4" name="Rectangle 23"/>
          <p:cNvSpPr>
            <a:spLocks/>
          </p:cNvSpPr>
          <p:nvPr userDrawn="1"/>
        </p:nvSpPr>
        <p:spPr>
          <a:xfrm>
            <a:off x="8820513" y="4217958"/>
            <a:ext cx="6766560" cy="3814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5" name="Rectangle 24"/>
          <p:cNvSpPr>
            <a:spLocks/>
          </p:cNvSpPr>
          <p:nvPr userDrawn="1"/>
        </p:nvSpPr>
        <p:spPr>
          <a:xfrm>
            <a:off x="15587220" y="4217958"/>
            <a:ext cx="6766560" cy="381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7" name="Rectangle 26"/>
          <p:cNvSpPr>
            <a:spLocks/>
          </p:cNvSpPr>
          <p:nvPr userDrawn="1"/>
        </p:nvSpPr>
        <p:spPr>
          <a:xfrm>
            <a:off x="2053805" y="8024783"/>
            <a:ext cx="6766560" cy="38142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8" name="Rectangle 27"/>
          <p:cNvSpPr>
            <a:spLocks/>
          </p:cNvSpPr>
          <p:nvPr userDrawn="1"/>
        </p:nvSpPr>
        <p:spPr>
          <a:xfrm>
            <a:off x="8820513" y="8024783"/>
            <a:ext cx="6766560" cy="3814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9" name="Rectangle 28"/>
          <p:cNvSpPr>
            <a:spLocks/>
          </p:cNvSpPr>
          <p:nvPr userDrawn="1"/>
        </p:nvSpPr>
        <p:spPr>
          <a:xfrm>
            <a:off x="15587220" y="8024783"/>
            <a:ext cx="6766560" cy="3814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12" name="Text Placeholder 11"/>
          <p:cNvSpPr>
            <a:spLocks noGrp="1"/>
          </p:cNvSpPr>
          <p:nvPr>
            <p:ph type="body" sz="quarter" idx="13"/>
          </p:nvPr>
        </p:nvSpPr>
        <p:spPr>
          <a:xfrm>
            <a:off x="229968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Click to edit Master text styles</a:t>
            </a:r>
          </a:p>
        </p:txBody>
      </p:sp>
      <p:sp>
        <p:nvSpPr>
          <p:cNvPr id="22" name="Text Placeholder 11"/>
          <p:cNvSpPr>
            <a:spLocks noGrp="1"/>
          </p:cNvSpPr>
          <p:nvPr>
            <p:ph type="body" sz="quarter" idx="15"/>
          </p:nvPr>
        </p:nvSpPr>
        <p:spPr>
          <a:xfrm>
            <a:off x="9066389"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26" name="Text Placeholder 11"/>
          <p:cNvSpPr>
            <a:spLocks noGrp="1"/>
          </p:cNvSpPr>
          <p:nvPr>
            <p:ph type="body" sz="quarter" idx="17"/>
          </p:nvPr>
        </p:nvSpPr>
        <p:spPr>
          <a:xfrm>
            <a:off x="1588135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0" name="Text Placeholder 13"/>
          <p:cNvSpPr>
            <a:spLocks noGrp="1"/>
          </p:cNvSpPr>
          <p:nvPr>
            <p:ph type="body" sz="quarter" idx="14"/>
          </p:nvPr>
        </p:nvSpPr>
        <p:spPr>
          <a:xfrm>
            <a:off x="229968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1" name="Text Placeholder 13"/>
          <p:cNvSpPr>
            <a:spLocks noGrp="1"/>
          </p:cNvSpPr>
          <p:nvPr>
            <p:ph type="body" sz="quarter" idx="18"/>
          </p:nvPr>
        </p:nvSpPr>
        <p:spPr>
          <a:xfrm>
            <a:off x="9066389"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2" name="Text Placeholder 13"/>
          <p:cNvSpPr>
            <a:spLocks noGrp="1"/>
          </p:cNvSpPr>
          <p:nvPr>
            <p:ph type="body" sz="quarter" idx="19"/>
          </p:nvPr>
        </p:nvSpPr>
        <p:spPr>
          <a:xfrm>
            <a:off x="1588135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3" name="Text Placeholder 11"/>
          <p:cNvSpPr>
            <a:spLocks noGrp="1"/>
          </p:cNvSpPr>
          <p:nvPr>
            <p:ph type="body" sz="quarter" idx="20"/>
          </p:nvPr>
        </p:nvSpPr>
        <p:spPr>
          <a:xfrm>
            <a:off x="229968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4" name="Text Placeholder 11"/>
          <p:cNvSpPr>
            <a:spLocks noGrp="1"/>
          </p:cNvSpPr>
          <p:nvPr>
            <p:ph type="body" sz="quarter" idx="21"/>
          </p:nvPr>
        </p:nvSpPr>
        <p:spPr>
          <a:xfrm>
            <a:off x="9066389"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5" name="Text Placeholder 11"/>
          <p:cNvSpPr>
            <a:spLocks noGrp="1"/>
          </p:cNvSpPr>
          <p:nvPr>
            <p:ph type="body" sz="quarter" idx="22"/>
          </p:nvPr>
        </p:nvSpPr>
        <p:spPr>
          <a:xfrm>
            <a:off x="1588135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6" name="Text Placeholder 13"/>
          <p:cNvSpPr>
            <a:spLocks noGrp="1"/>
          </p:cNvSpPr>
          <p:nvPr>
            <p:ph type="body" sz="quarter" idx="23"/>
          </p:nvPr>
        </p:nvSpPr>
        <p:spPr>
          <a:xfrm>
            <a:off x="229968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7" name="Text Placeholder 13"/>
          <p:cNvSpPr>
            <a:spLocks noGrp="1"/>
          </p:cNvSpPr>
          <p:nvPr>
            <p:ph type="body" sz="quarter" idx="24"/>
          </p:nvPr>
        </p:nvSpPr>
        <p:spPr>
          <a:xfrm>
            <a:off x="9066389"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8" name="Text Placeholder 13"/>
          <p:cNvSpPr>
            <a:spLocks noGrp="1"/>
          </p:cNvSpPr>
          <p:nvPr>
            <p:ph type="body" sz="quarter" idx="25"/>
          </p:nvPr>
        </p:nvSpPr>
        <p:spPr>
          <a:xfrm>
            <a:off x="1588135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4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6" name="Text Placeholder 7"/>
          <p:cNvSpPr>
            <a:spLocks noGrp="1"/>
          </p:cNvSpPr>
          <p:nvPr>
            <p:ph type="body" sz="quarter" idx="26"/>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526779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1"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5" name="Picture Placeholder 4">
            <a:extLst>
              <a:ext uri="{FF2B5EF4-FFF2-40B4-BE49-F238E27FC236}">
                <a16:creationId xmlns:a16="http://schemas.microsoft.com/office/drawing/2014/main" id="{F89DABF2-8339-5848-AE51-20E6387A3E84}"/>
              </a:ext>
            </a:extLst>
          </p:cNvPr>
          <p:cNvSpPr>
            <a:spLocks noGrp="1"/>
          </p:cNvSpPr>
          <p:nvPr>
            <p:ph type="pic" sz="quarter" idx="16"/>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189400902"/>
      </p:ext>
    </p:extLst>
  </p:cSld>
  <p:clrMapOvr>
    <a:masterClrMapping/>
  </p:clrMapOvr>
  <p:transition spd="slow">
    <p:push dir="u"/>
  </p:transition>
  <p:extLst>
    <p:ext uri="{DCECCB84-F9BA-43D5-87BE-67443E8EF086}">
      <p15:sldGuideLst xmlns:p15="http://schemas.microsoft.com/office/powerpoint/2012/main">
        <p15:guide id="1" orient="horz" pos="4320" userDrawn="1">
          <p15:clr>
            <a:srgbClr val="FBAE40"/>
          </p15:clr>
        </p15:guide>
        <p15:guide id="2" pos="43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two columns">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9143004" y="0"/>
            <a:ext cx="15234645" cy="13716000"/>
          </a:xfrm>
          <a:solidFill>
            <a:schemeClr val="bg1">
              <a:lumMod val="95000"/>
            </a:schemeClr>
          </a:solidFill>
        </p:spPr>
        <p:txBody>
          <a:bodyPr/>
          <a:lstStyle/>
          <a:p>
            <a:r>
              <a:rPr lang="en-US"/>
              <a:t>Click icon to add picture</a:t>
            </a:r>
          </a:p>
        </p:txBody>
      </p:sp>
      <p:sp>
        <p:nvSpPr>
          <p:cNvPr id="14" name="Rectangle 13"/>
          <p:cNvSpPr/>
          <p:nvPr userDrawn="1"/>
        </p:nvSpPr>
        <p:spPr>
          <a:xfrm>
            <a:off x="9143004" y="0"/>
            <a:ext cx="6091642" cy="13716000"/>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756377DB-6421-466D-A038-B156AE725FFA}" type="datetime4">
              <a:rPr lang="en-US" smtClean="0"/>
              <a:t>October 23, 2021</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2" name="Title 1"/>
          <p:cNvSpPr>
            <a:spLocks noGrp="1"/>
          </p:cNvSpPr>
          <p:nvPr>
            <p:ph type="title" hasCustomPrompt="1"/>
          </p:nvPr>
        </p:nvSpPr>
        <p:spPr>
          <a:xfrm>
            <a:off x="9875521" y="1421165"/>
            <a:ext cx="4498880" cy="3584788"/>
          </a:xfrm>
          <a:prstGeom prst="rect">
            <a:avLst/>
          </a:prstGeom>
        </p:spPr>
        <p:txBody>
          <a:bodyPr anchor="ctr" anchorCtr="0">
            <a:noAutofit/>
          </a:bodyPr>
          <a:lstStyle>
            <a:lvl1pPr>
              <a:lnSpc>
                <a:spcPct val="110000"/>
              </a:lnSpc>
              <a:defRPr sz="60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9875519" y="5152767"/>
            <a:ext cx="4498849" cy="6050148"/>
          </a:xfrm>
          <a:prstGeom prst="rect">
            <a:avLst/>
          </a:prstGeom>
        </p:spPr>
        <p:txBody>
          <a:bodyPr vert="horz" lIns="91440" tIns="45720" rIns="91440" bIns="45720" rtlCol="0">
            <a:normAutofit/>
          </a:bodyPr>
          <a:lstStyle>
            <a:lvl1pPr marL="0" indent="0">
              <a:buFontTx/>
              <a:buNone/>
              <a:def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9" name="Content Placeholder 2"/>
          <p:cNvSpPr>
            <a:spLocks noGrp="1"/>
          </p:cNvSpPr>
          <p:nvPr>
            <p:ph idx="1"/>
          </p:nvPr>
        </p:nvSpPr>
        <p:spPr>
          <a:xfrm>
            <a:off x="1210234" y="1421165"/>
            <a:ext cx="7368989" cy="96054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0487263"/>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evider">
    <p:spTree>
      <p:nvGrpSpPr>
        <p:cNvPr id="1" name=""/>
        <p:cNvGrpSpPr/>
        <p:nvPr/>
      </p:nvGrpSpPr>
      <p:grpSpPr>
        <a:xfrm>
          <a:off x="0" y="0"/>
          <a:ext cx="0" cy="0"/>
          <a:chOff x="0" y="0"/>
          <a:chExt cx="0" cy="0"/>
        </a:xfrm>
      </p:grpSpPr>
      <p:sp>
        <p:nvSpPr>
          <p:cNvPr id="11" name="Picture Placeholder 10"/>
          <p:cNvSpPr>
            <a:spLocks noGrp="1"/>
          </p:cNvSpPr>
          <p:nvPr>
            <p:ph type="pic" sz="quarter" idx="16"/>
          </p:nvPr>
        </p:nvSpPr>
        <p:spPr>
          <a:xfrm>
            <a:off x="0" y="1"/>
            <a:ext cx="24377649" cy="13716000"/>
          </a:xfrm>
          <a:prstGeom prst="rect">
            <a:avLst/>
          </a:prstGeom>
          <a:solidFill>
            <a:schemeClr val="bg1">
              <a:lumMod val="95000"/>
            </a:schemeClr>
          </a:solidFill>
        </p:spPr>
        <p:txBody>
          <a:bodyPr/>
          <a:lstStyle/>
          <a:p>
            <a:r>
              <a:rPr lang="en-US" dirty="0"/>
              <a:t>Click icon to add picture</a:t>
            </a:r>
          </a:p>
        </p:txBody>
      </p:sp>
      <p:pic>
        <p:nvPicPr>
          <p:cNvPr id="9" name="Graphic 8">
            <a:extLst>
              <a:ext uri="{FF2B5EF4-FFF2-40B4-BE49-F238E27FC236}">
                <a16:creationId xmlns:a16="http://schemas.microsoft.com/office/drawing/2014/main" id="{0E9B4EEA-0A45-5741-81F0-C3F6DA7670E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245" t="-341" r="4278" b="79068"/>
          <a:stretch/>
        </p:blipFill>
        <p:spPr>
          <a:xfrm>
            <a:off x="0" y="3567339"/>
            <a:ext cx="22759337" cy="10148661"/>
          </a:xfrm>
          <a:prstGeom prst="rect">
            <a:avLst/>
          </a:prstGeom>
        </p:spPr>
      </p:pic>
      <p:sp>
        <p:nvSpPr>
          <p:cNvPr id="10" name="Rectangle 9">
            <a:extLst>
              <a:ext uri="{FF2B5EF4-FFF2-40B4-BE49-F238E27FC236}">
                <a16:creationId xmlns:a16="http://schemas.microsoft.com/office/drawing/2014/main" id="{CCDF93F6-E2ED-AE49-952D-AA63D5EB30E1}"/>
              </a:ext>
            </a:extLst>
          </p:cNvPr>
          <p:cNvSpPr/>
          <p:nvPr userDrawn="1"/>
        </p:nvSpPr>
        <p:spPr>
          <a:xfrm flipH="1">
            <a:off x="-2" y="10303039"/>
            <a:ext cx="9946579" cy="1812365"/>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3" name="Text Placeholder 4">
            <a:extLst>
              <a:ext uri="{FF2B5EF4-FFF2-40B4-BE49-F238E27FC236}">
                <a16:creationId xmlns:a16="http://schemas.microsoft.com/office/drawing/2014/main" id="{E91FCD77-31DB-604E-AC93-A16536BB7476}"/>
              </a:ext>
            </a:extLst>
          </p:cNvPr>
          <p:cNvSpPr>
            <a:spLocks noGrp="1"/>
          </p:cNvSpPr>
          <p:nvPr>
            <p:ph type="body" sz="quarter" idx="4294967295"/>
          </p:nvPr>
        </p:nvSpPr>
        <p:spPr>
          <a:xfrm>
            <a:off x="698090" y="10641295"/>
            <a:ext cx="9248487" cy="1135852"/>
          </a:xfrm>
        </p:spPr>
        <p:txBody>
          <a:bodyPr>
            <a:normAutofit/>
          </a:bodyPr>
          <a:lstStyle>
            <a:lvl1pPr>
              <a:defRPr sz="4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sz="4000" dirty="0">
                <a:solidFill>
                  <a:schemeClr val="bg1"/>
                </a:solidFill>
              </a:rPr>
              <a:t>Click to edit Master text styles</a:t>
            </a:r>
          </a:p>
        </p:txBody>
      </p:sp>
      <p:sp>
        <p:nvSpPr>
          <p:cNvPr id="17" name="Title 1">
            <a:extLst>
              <a:ext uri="{FF2B5EF4-FFF2-40B4-BE49-F238E27FC236}">
                <a16:creationId xmlns:a16="http://schemas.microsoft.com/office/drawing/2014/main" id="{D085DF0F-8119-374E-A6BA-71935FEBD1FA}"/>
              </a:ext>
            </a:extLst>
          </p:cNvPr>
          <p:cNvSpPr>
            <a:spLocks noGrp="1"/>
          </p:cNvSpPr>
          <p:nvPr>
            <p:ph type="title" hasCustomPrompt="1"/>
          </p:nvPr>
        </p:nvSpPr>
        <p:spPr>
          <a:xfrm>
            <a:off x="636200" y="8473407"/>
            <a:ext cx="8677133" cy="1491375"/>
          </a:xfrm>
          <a:prstGeom prst="rect">
            <a:avLst/>
          </a:prstGeom>
        </p:spPr>
        <p:txBody>
          <a:bodyPr vert="horz" lIns="91440" tIns="45720" rIns="91440" bIns="45720" rtlCol="0" anchor="ctr">
            <a:normAutofit/>
          </a:bodyPr>
          <a:lstStyle>
            <a:lvl1pPr>
              <a:defRPr lang="en-US"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773190650"/>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ntent block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4" y="4143374"/>
            <a:ext cx="8143091" cy="786344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DAC663EF-3062-4105-BF18-A098977330DD}" type="datetime4">
              <a:rPr lang="en-US" smtClean="0"/>
              <a:t>October 23, 2021</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9" name="Content Placeholder 2"/>
          <p:cNvSpPr>
            <a:spLocks noGrp="1"/>
          </p:cNvSpPr>
          <p:nvPr>
            <p:ph idx="13"/>
          </p:nvPr>
        </p:nvSpPr>
        <p:spPr>
          <a:xfrm>
            <a:off x="11251854" y="4143374"/>
            <a:ext cx="11065819" cy="4249445"/>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11279831" y="8392817"/>
            <a:ext cx="11065819" cy="3614001"/>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11479345"/>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ple tex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59045"/>
            <a:ext cx="9717524" cy="776204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B8391083-D2DD-4D07-89E3-0A25A858EE26}" type="datetime4">
              <a:rPr lang="en-US" smtClean="0"/>
              <a:t>October 23, 2021</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12798091" y="4146067"/>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2825160" y="4925387"/>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2798091" y="6844835"/>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2825160" y="7624155"/>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2798091" y="9543602"/>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2825160" y="10322922"/>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6"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7"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2916444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54941" y="4130393"/>
            <a:ext cx="9733559" cy="78425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7" hasCustomPrompt="1"/>
          </p:nvPr>
        </p:nvSpPr>
        <p:spPr>
          <a:xfrm>
            <a:off x="1990165" y="4130393"/>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990165" y="4963501"/>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990165" y="6908435"/>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990165" y="7741543"/>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990165" y="9686477"/>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990165" y="10519585"/>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42557344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rvices slide - 4 text blocks">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ky, star&#10;&#10;Description automatically generated">
            <a:extLst>
              <a:ext uri="{FF2B5EF4-FFF2-40B4-BE49-F238E27FC236}">
                <a16:creationId xmlns:a16="http://schemas.microsoft.com/office/drawing/2014/main" id="{A61D53FC-F3E2-2C4B-952D-847D60EDC1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4331" b="19266"/>
          <a:stretch/>
        </p:blipFill>
        <p:spPr>
          <a:xfrm>
            <a:off x="0" y="4237460"/>
            <a:ext cx="24377650" cy="2645234"/>
          </a:xfrm>
          <a:prstGeom prst="rect">
            <a:avLst/>
          </a:prstGeom>
        </p:spPr>
      </p:pic>
      <p:sp>
        <p:nvSpPr>
          <p:cNvPr id="4" name="Date Placeholder 3"/>
          <p:cNvSpPr>
            <a:spLocks noGrp="1"/>
          </p:cNvSpPr>
          <p:nvPr>
            <p:ph type="dt" sz="half" idx="10"/>
          </p:nvPr>
        </p:nvSpPr>
        <p:spPr>
          <a:xfrm>
            <a:off x="1675964" y="12748531"/>
            <a:ext cx="5484971" cy="658593"/>
          </a:xfrm>
          <a:prstGeom prst="rect">
            <a:avLst/>
          </a:prstGeom>
        </p:spPr>
        <p:txBody>
          <a:bodyPr/>
          <a:lstStyle/>
          <a:p>
            <a:fld id="{9A83FFFF-B3AE-4C00-8DE6-FCD71DDF6556}" type="datetime4">
              <a:rPr lang="en-US" smtClean="0"/>
              <a:t>October 23, 2021</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3422650"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13" name="Text Placeholder 2"/>
          <p:cNvSpPr>
            <a:spLocks noGrp="1"/>
          </p:cNvSpPr>
          <p:nvPr>
            <p:ph type="body" sz="quarter" idx="20"/>
          </p:nvPr>
        </p:nvSpPr>
        <p:spPr>
          <a:xfrm>
            <a:off x="1990165"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8787389"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0" name="Text Placeholder 2"/>
          <p:cNvSpPr>
            <a:spLocks noGrp="1"/>
          </p:cNvSpPr>
          <p:nvPr>
            <p:ph type="body" sz="quarter" idx="26"/>
          </p:nvPr>
        </p:nvSpPr>
        <p:spPr>
          <a:xfrm>
            <a:off x="7354904"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7"/>
          <p:cNvSpPr>
            <a:spLocks noGrp="1"/>
          </p:cNvSpPr>
          <p:nvPr>
            <p:ph type="body" sz="quarter" idx="27" hasCustomPrompt="1"/>
          </p:nvPr>
        </p:nvSpPr>
        <p:spPr>
          <a:xfrm>
            <a:off x="1415212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3" name="Text Placeholder 2"/>
          <p:cNvSpPr>
            <a:spLocks noGrp="1"/>
          </p:cNvSpPr>
          <p:nvPr>
            <p:ph type="body" sz="quarter" idx="28"/>
          </p:nvPr>
        </p:nvSpPr>
        <p:spPr>
          <a:xfrm>
            <a:off x="1808438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2"/>
          <p:cNvSpPr>
            <a:spLocks noGrp="1"/>
          </p:cNvSpPr>
          <p:nvPr>
            <p:ph type="body" sz="quarter" idx="29"/>
          </p:nvPr>
        </p:nvSpPr>
        <p:spPr>
          <a:xfrm>
            <a:off x="1271964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5" name="Text Placeholder 7"/>
          <p:cNvSpPr>
            <a:spLocks noGrp="1"/>
          </p:cNvSpPr>
          <p:nvPr>
            <p:ph type="body" sz="quarter" idx="30" hasCustomPrompt="1"/>
          </p:nvPr>
        </p:nvSpPr>
        <p:spPr>
          <a:xfrm>
            <a:off x="1951686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EDIT SUBTITLE</a:t>
            </a:r>
          </a:p>
        </p:txBody>
      </p:sp>
      <p:sp>
        <p:nvSpPr>
          <p:cNvPr id="2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494660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imple text boxes with headings">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6790"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5"/>
          </p:nvPr>
        </p:nvSpPr>
        <p:spPr>
          <a:xfrm>
            <a:off x="16165363"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6"/>
          </p:nvPr>
        </p:nvSpPr>
        <p:spPr>
          <a:xfrm>
            <a:off x="2088216"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p:cNvSpPr>
            <a:spLocks noGrp="1"/>
          </p:cNvSpPr>
          <p:nvPr>
            <p:ph type="body" sz="quarter" idx="21" hasCustomPrompt="1"/>
          </p:nvPr>
        </p:nvSpPr>
        <p:spPr>
          <a:xfrm>
            <a:off x="2088219" y="4202402"/>
            <a:ext cx="6151710" cy="1097864"/>
          </a:xfrm>
          <a:prstGeom prst="rect">
            <a:avLst/>
          </a:prstGeom>
          <a:solidFill>
            <a:schemeClr val="accent1"/>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3" name="Text Placeholder 8"/>
          <p:cNvSpPr>
            <a:spLocks noGrp="1"/>
          </p:cNvSpPr>
          <p:nvPr>
            <p:ph type="body" sz="quarter" idx="22" hasCustomPrompt="1"/>
          </p:nvPr>
        </p:nvSpPr>
        <p:spPr>
          <a:xfrm>
            <a:off x="9126792" y="4202402"/>
            <a:ext cx="6151710" cy="1097864"/>
          </a:xfrm>
          <a:prstGeom prst="rect">
            <a:avLst/>
          </a:prstGeom>
          <a:solidFill>
            <a:schemeClr val="accent2"/>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4" name="Text Placeholder 8"/>
          <p:cNvSpPr>
            <a:spLocks noGrp="1"/>
          </p:cNvSpPr>
          <p:nvPr>
            <p:ph type="body" sz="quarter" idx="23" hasCustomPrompt="1"/>
          </p:nvPr>
        </p:nvSpPr>
        <p:spPr>
          <a:xfrm>
            <a:off x="16165364" y="4202402"/>
            <a:ext cx="6151710" cy="1097864"/>
          </a:xfrm>
          <a:prstGeom prst="rect">
            <a:avLst/>
          </a:prstGeom>
          <a:solidFill>
            <a:schemeClr val="accent3"/>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21"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2"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909502087"/>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text blocks - 3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183"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2202"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4"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9061183"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2202"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4"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24935050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3">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717D7B-36A2-8347-BDA4-9CCF01D3D0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7" y="0"/>
            <a:ext cx="24376777" cy="13716000"/>
          </a:xfrm>
          <a:prstGeom prst="rect">
            <a:avLst/>
          </a:prstGeom>
        </p:spPr>
      </p:pic>
      <p:pic>
        <p:nvPicPr>
          <p:cNvPr id="14" name="Graphic 13">
            <a:extLst>
              <a:ext uri="{FF2B5EF4-FFF2-40B4-BE49-F238E27FC236}">
                <a16:creationId xmlns:a16="http://schemas.microsoft.com/office/drawing/2014/main" id="{C1E4E547-B52A-B143-8A18-AB5E5AF0C4F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a:off x="13131789" y="-1"/>
            <a:ext cx="11245862" cy="10148661"/>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5DA8BEB2-9467-8349-AC97-F2726205071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504682" y="11381922"/>
            <a:ext cx="6350000" cy="1663700"/>
          </a:xfrm>
          <a:prstGeom prst="rect">
            <a:avLst/>
          </a:prstGeom>
        </p:spPr>
      </p:pic>
      <p:sp>
        <p:nvSpPr>
          <p:cNvPr id="2" name="TextBox 1">
            <a:extLst>
              <a:ext uri="{FF2B5EF4-FFF2-40B4-BE49-F238E27FC236}">
                <a16:creationId xmlns:a16="http://schemas.microsoft.com/office/drawing/2014/main" id="{DD916AB2-9DCE-FA41-AF37-87020D800DF7}"/>
              </a:ext>
            </a:extLst>
          </p:cNvPr>
          <p:cNvSpPr txBox="1"/>
          <p:nvPr userDrawn="1"/>
        </p:nvSpPr>
        <p:spPr>
          <a:xfrm>
            <a:off x="33909000" y="17297400"/>
            <a:ext cx="184731" cy="646203"/>
          </a:xfrm>
          <a:prstGeom prst="rect">
            <a:avLst/>
          </a:prstGeom>
          <a:noFill/>
        </p:spPr>
        <p:txBody>
          <a:bodyPr wrap="none" rtlCol="0">
            <a:spAutoFit/>
          </a:bodyPr>
          <a:lstStyle/>
          <a:p>
            <a:endParaRPr lang="en-US" dirty="0"/>
          </a:p>
        </p:txBody>
      </p:sp>
      <p:pic>
        <p:nvPicPr>
          <p:cNvPr id="8" name="Graphic 7">
            <a:extLst>
              <a:ext uri="{FF2B5EF4-FFF2-40B4-BE49-F238E27FC236}">
                <a16:creationId xmlns:a16="http://schemas.microsoft.com/office/drawing/2014/main" id="{F72D9C58-AD8D-7944-96E5-EF3620895E8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a:off x="-1" y="3567339"/>
            <a:ext cx="24377651" cy="10148661"/>
          </a:xfrm>
          <a:prstGeom prst="rect">
            <a:avLst/>
          </a:prstGeom>
        </p:spPr>
      </p:pic>
      <p:pic>
        <p:nvPicPr>
          <p:cNvPr id="10" name="Graphic 9">
            <a:extLst>
              <a:ext uri="{FF2B5EF4-FFF2-40B4-BE49-F238E27FC236}">
                <a16:creationId xmlns:a16="http://schemas.microsoft.com/office/drawing/2014/main" id="{3D27B946-B255-BB41-A3B7-525877319859}"/>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784" t="-35" b="64662"/>
          <a:stretch/>
        </p:blipFill>
        <p:spPr>
          <a:xfrm>
            <a:off x="0" y="13198415"/>
            <a:ext cx="1537939" cy="517585"/>
          </a:xfrm>
          <a:prstGeom prst="rect">
            <a:avLst/>
          </a:prstGeom>
        </p:spPr>
      </p:pic>
      <p:sp>
        <p:nvSpPr>
          <p:cNvPr id="11" name="Title 1">
            <a:extLst>
              <a:ext uri="{FF2B5EF4-FFF2-40B4-BE49-F238E27FC236}">
                <a16:creationId xmlns:a16="http://schemas.microsoft.com/office/drawing/2014/main" id="{C7E1F0E8-2873-BC43-97CF-439D7DD4A008}"/>
              </a:ext>
            </a:extLst>
          </p:cNvPr>
          <p:cNvSpPr>
            <a:spLocks noGrp="1"/>
          </p:cNvSpPr>
          <p:nvPr>
            <p:ph type="ctrTitle" hasCustomPrompt="1"/>
          </p:nvPr>
        </p:nvSpPr>
        <p:spPr>
          <a:xfrm>
            <a:off x="6302770" y="6687214"/>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2" name="Text Placeholder 13">
            <a:extLst>
              <a:ext uri="{FF2B5EF4-FFF2-40B4-BE49-F238E27FC236}">
                <a16:creationId xmlns:a16="http://schemas.microsoft.com/office/drawing/2014/main" id="{6A5881C1-1A9C-6C46-BE8E-F1015117746D}"/>
              </a:ext>
            </a:extLst>
          </p:cNvPr>
          <p:cNvSpPr>
            <a:spLocks noGrp="1"/>
          </p:cNvSpPr>
          <p:nvPr>
            <p:ph type="body" sz="quarter" idx="14"/>
          </p:nvPr>
        </p:nvSpPr>
        <p:spPr>
          <a:xfrm>
            <a:off x="6213028" y="10825839"/>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Tree>
    <p:extLst>
      <p:ext uri="{BB962C8B-B14F-4D97-AF65-F5344CB8AC3E}">
        <p14:creationId xmlns:p14="http://schemas.microsoft.com/office/powerpoint/2010/main" val="3509276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conten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883716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678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5"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883716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678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5"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ext Placeholder 7"/>
          <p:cNvSpPr>
            <a:spLocks noGrp="1"/>
          </p:cNvSpPr>
          <p:nvPr>
            <p:ph type="body" sz="quarter" idx="20" hasCustomPrompt="1"/>
          </p:nvPr>
        </p:nvSpPr>
        <p:spPr>
          <a:xfrm>
            <a:off x="1990165"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6" name="Text Placeholder 7"/>
          <p:cNvSpPr>
            <a:spLocks noGrp="1"/>
          </p:cNvSpPr>
          <p:nvPr>
            <p:ph type="body" sz="quarter" idx="21" hasCustomPrompt="1"/>
          </p:nvPr>
        </p:nvSpPr>
        <p:spPr>
          <a:xfrm>
            <a:off x="883716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7" name="Text Placeholder 7"/>
          <p:cNvSpPr>
            <a:spLocks noGrp="1"/>
          </p:cNvSpPr>
          <p:nvPr>
            <p:ph type="body" sz="quarter" idx="22" hasCustomPrompt="1"/>
          </p:nvPr>
        </p:nvSpPr>
        <p:spPr>
          <a:xfrm>
            <a:off x="1613678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70358566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Profile layout">
    <p:spTree>
      <p:nvGrpSpPr>
        <p:cNvPr id="1" name=""/>
        <p:cNvGrpSpPr/>
        <p:nvPr/>
      </p:nvGrpSpPr>
      <p:grpSpPr>
        <a:xfrm>
          <a:off x="0" y="0"/>
          <a:ext cx="0" cy="0"/>
          <a:chOff x="0" y="0"/>
          <a:chExt cx="0" cy="0"/>
        </a:xfrm>
      </p:grpSpPr>
      <p:sp>
        <p:nvSpPr>
          <p:cNvPr id="13" name="Text Placeholder 12"/>
          <p:cNvSpPr>
            <a:spLocks noGrp="1"/>
          </p:cNvSpPr>
          <p:nvPr>
            <p:ph type="body" sz="quarter" idx="17"/>
          </p:nvPr>
        </p:nvSpPr>
        <p:spPr>
          <a:xfrm>
            <a:off x="1990165" y="9398885"/>
            <a:ext cx="4995565" cy="2475886"/>
          </a:xfrm>
          <a:prstGeom prst="rect">
            <a:avLst/>
          </a:prstGeom>
          <a:noFill/>
        </p:spPr>
        <p:txBody>
          <a:bodyPr vert="horz" lIns="91440" tIns="45720" rIns="91440" bIns="45720" rtlCol="0">
            <a:noAutofit/>
          </a:bodyPr>
          <a:lstStyle>
            <a:lvl1pPr marL="0" indent="0" algn="ctr">
              <a:lnSpc>
                <a:spcPct val="130000"/>
              </a:lnSpc>
              <a:spcAft>
                <a:spcPts val="0"/>
              </a:spcAft>
              <a:buFontTx/>
              <a:buNone/>
              <a:defRPr lang="en-US" sz="2799" baseline="0">
                <a:solidFill>
                  <a:schemeClr val="tx1"/>
                </a:solidFill>
                <a:latin typeface="+mn-lt"/>
              </a:defRPr>
            </a:lvl1pPr>
          </a:lstStyle>
          <a:p>
            <a:pPr lvl="0"/>
            <a:r>
              <a:rPr lang="en-US"/>
              <a:t>Click to edit Master text styles</a:t>
            </a:r>
          </a:p>
        </p:txBody>
      </p:sp>
      <p:sp>
        <p:nvSpPr>
          <p:cNvPr id="16" name="Text Placeholder 7"/>
          <p:cNvSpPr>
            <a:spLocks noGrp="1"/>
          </p:cNvSpPr>
          <p:nvPr>
            <p:ph type="body" sz="quarter" idx="19" hasCustomPrompt="1"/>
          </p:nvPr>
        </p:nvSpPr>
        <p:spPr>
          <a:xfrm>
            <a:off x="8076354" y="4149621"/>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7" name="Text Placeholder 2"/>
          <p:cNvSpPr>
            <a:spLocks noGrp="1"/>
          </p:cNvSpPr>
          <p:nvPr>
            <p:ph type="body" sz="quarter" idx="20"/>
          </p:nvPr>
        </p:nvSpPr>
        <p:spPr>
          <a:xfrm>
            <a:off x="8076356" y="5063408"/>
            <a:ext cx="14240720" cy="3022800"/>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8" name="Text Placeholder 7"/>
          <p:cNvSpPr>
            <a:spLocks noGrp="1"/>
          </p:cNvSpPr>
          <p:nvPr>
            <p:ph type="body" sz="quarter" idx="21" hasCustomPrompt="1"/>
          </p:nvPr>
        </p:nvSpPr>
        <p:spPr>
          <a:xfrm>
            <a:off x="8076354" y="8409929"/>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9" name="Text Placeholder 2"/>
          <p:cNvSpPr>
            <a:spLocks noGrp="1"/>
          </p:cNvSpPr>
          <p:nvPr>
            <p:ph type="body" sz="quarter" idx="22"/>
          </p:nvPr>
        </p:nvSpPr>
        <p:spPr>
          <a:xfrm>
            <a:off x="8076356" y="9323718"/>
            <a:ext cx="14240720" cy="2597375"/>
          </a:xfrm>
          <a:prstGeom prst="rect">
            <a:avLst/>
          </a:prstGeom>
        </p:spPr>
        <p:txBody>
          <a:bodyPr vert="horz" lIns="91440" tIns="45720" rIns="91440" bIns="45720" rtlCol="0">
            <a:normAutofit/>
          </a:bodyPr>
          <a:lstStyle>
            <a:lvl1pPr marL="0" indent="0" algn="l">
              <a:lnSpc>
                <a:spcPct val="140000"/>
              </a:lnSpc>
              <a:spcAft>
                <a:spcPts val="2399"/>
              </a:spcAft>
              <a:buFontTx/>
              <a:buNone/>
              <a:tabLst>
                <a:tab pos="310818" algn="l"/>
              </a:tabLst>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23"/>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0" name="Picture Placeholder 9">
            <a:extLst>
              <a:ext uri="{FF2B5EF4-FFF2-40B4-BE49-F238E27FC236}">
                <a16:creationId xmlns:a16="http://schemas.microsoft.com/office/drawing/2014/main" id="{59AF7058-718A-AC42-A34F-6EB93165724B}"/>
              </a:ext>
            </a:extLst>
          </p:cNvPr>
          <p:cNvSpPr>
            <a:spLocks noGrp="1"/>
          </p:cNvSpPr>
          <p:nvPr>
            <p:ph type="pic" sz="quarter" idx="15"/>
          </p:nvPr>
        </p:nvSpPr>
        <p:spPr>
          <a:xfrm>
            <a:off x="2058623" y="3864270"/>
            <a:ext cx="4927107" cy="5518814"/>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9276783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6000"/>
          </a:xfrm>
          <a:prstGeom prst="rect">
            <a:avLst/>
          </a:prstGeom>
        </p:spPr>
      </p:pic>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2751" r="24521" b="30441"/>
          <a:stretch/>
        </p:blipFill>
        <p:spPr>
          <a:xfrm>
            <a:off x="8418855" y="0"/>
            <a:ext cx="15958358" cy="13716000"/>
          </a:xfrm>
          <a:prstGeom prst="rect">
            <a:avLst/>
          </a:prstGeom>
        </p:spPr>
      </p:pic>
      <p:sp>
        <p:nvSpPr>
          <p:cNvPr id="2" name="Title 1"/>
          <p:cNvSpPr>
            <a:spLocks noGrp="1"/>
          </p:cNvSpPr>
          <p:nvPr>
            <p:ph type="ctrTitle" hasCustomPrompt="1"/>
          </p:nvPr>
        </p:nvSpPr>
        <p:spPr>
          <a:xfrm>
            <a:off x="13945266" y="860821"/>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945265" y="47239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560372" y="62994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01131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075005" y="6118621"/>
            <a:ext cx="9182731" cy="3461446"/>
          </a:xfrm>
          <a:prstGeom prst="rect">
            <a:avLst/>
          </a:prstGeom>
        </p:spPr>
        <p:txBody>
          <a:bodyPr vert="horz" lIns="182832" tIns="91416" rIns="182832" bIns="91416" rtlCol="0" anchor="b">
            <a:noAutofit/>
          </a:bodyPr>
          <a:lstStyle>
            <a:lvl1pPr algn="l">
              <a:lnSpc>
                <a:spcPct val="110000"/>
              </a:lnSpc>
              <a:defRPr lang="en-US">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4075004" y="99817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4075004" y="12566695"/>
            <a:ext cx="9182731" cy="489316"/>
          </a:xfrm>
          <a:prstGeom prst="rect">
            <a:avLst/>
          </a:prstGeom>
          <a:noFill/>
        </p:spPr>
        <p:txBody>
          <a:bodyPr vert="horz" wrap="square" lIns="182832" tIns="91416" rIns="182832" bIns="91416" rtlCol="0" anchor="ctr" anchorCtr="0">
            <a:spAutoFit/>
          </a:bodyPr>
          <a:lstStyle>
            <a:lvl1pPr algn="l">
              <a:defRPr lang="en-US" sz="2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16" name="Freeform 15">
            <a:extLst>
              <a:ext uri="{FF2B5EF4-FFF2-40B4-BE49-F238E27FC236}">
                <a16:creationId xmlns:a16="http://schemas.microsoft.com/office/drawing/2014/main" id="{2A6BB304-307A-174A-A4F3-08266C18BC80}"/>
              </a:ext>
            </a:extLst>
          </p:cNvPr>
          <p:cNvSpPr/>
          <p:nvPr userDrawn="1"/>
        </p:nvSpPr>
        <p:spPr>
          <a:xfrm>
            <a:off x="5477754" y="0"/>
            <a:ext cx="18899896" cy="13716000"/>
          </a:xfrm>
          <a:custGeom>
            <a:avLst/>
            <a:gdLst>
              <a:gd name="connsiteX0" fmla="*/ 3535248 w 18899896"/>
              <a:gd name="connsiteY0" fmla="*/ 0 h 13716000"/>
              <a:gd name="connsiteX1" fmla="*/ 18899896 w 18899896"/>
              <a:gd name="connsiteY1" fmla="*/ 0 h 13716000"/>
              <a:gd name="connsiteX2" fmla="*/ 18899896 w 18899896"/>
              <a:gd name="connsiteY2" fmla="*/ 13716000 h 13716000"/>
              <a:gd name="connsiteX3" fmla="*/ 1 w 18899896"/>
              <a:gd name="connsiteY3" fmla="*/ 13716000 h 13716000"/>
              <a:gd name="connsiteX4" fmla="*/ 1 w 18899896"/>
              <a:gd name="connsiteY4" fmla="*/ 3737717 h 13716000"/>
              <a:gd name="connsiteX5" fmla="*/ 1464874 w 18899896"/>
              <a:gd name="connsiteY5" fmla="*/ 1199323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896" h="13716000">
                <a:moveTo>
                  <a:pt x="3535248" y="0"/>
                </a:moveTo>
                <a:lnTo>
                  <a:pt x="18899896" y="0"/>
                </a:lnTo>
                <a:lnTo>
                  <a:pt x="18899896" y="13716000"/>
                </a:lnTo>
                <a:lnTo>
                  <a:pt x="1" y="13716000"/>
                </a:lnTo>
                <a:lnTo>
                  <a:pt x="1" y="3737717"/>
                </a:lnTo>
                <a:cubicBezTo>
                  <a:pt x="-95" y="2691208"/>
                  <a:pt x="558118" y="1723911"/>
                  <a:pt x="1464874" y="1199323"/>
                </a:cubicBezTo>
                <a:close/>
              </a:path>
            </a:pathLst>
          </a:custGeom>
          <a:solidFill>
            <a:schemeClr val="bg1">
              <a:lumMod val="95000"/>
            </a:schemeClr>
          </a:solidFill>
          <a:ln w="73863" cap="flat">
            <a:noFill/>
            <a:prstDash val="solid"/>
            <a:miter/>
          </a:ln>
        </p:spPr>
        <p:txBody>
          <a:bodyPr rtlCol="0" anchor="ctr"/>
          <a:lstStyle/>
          <a:p>
            <a:endParaRPr lang="en-US"/>
          </a:p>
        </p:txBody>
      </p:sp>
    </p:spTree>
    <p:extLst>
      <p:ext uri="{BB962C8B-B14F-4D97-AF65-F5344CB8AC3E}">
        <p14:creationId xmlns:p14="http://schemas.microsoft.com/office/powerpoint/2010/main" val="1314378702"/>
      </p:ext>
    </p:extLst>
  </p:cSld>
  <p:clrMapOvr>
    <a:masterClrMapping/>
  </p:clrMapOvr>
  <p:transition spd="slow">
    <p:push dir="u"/>
  </p:transition>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20269760"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79927077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31" name="Picture Placeholder 30">
            <a:extLst>
              <a:ext uri="{FF2B5EF4-FFF2-40B4-BE49-F238E27FC236}">
                <a16:creationId xmlns:a16="http://schemas.microsoft.com/office/drawing/2014/main" id="{CF6DF94B-2796-F54E-A81C-83459D3C66C3}"/>
              </a:ext>
            </a:extLst>
          </p:cNvPr>
          <p:cNvSpPr>
            <a:spLocks noGrp="1"/>
          </p:cNvSpPr>
          <p:nvPr>
            <p:ph type="pic" sz="quarter" idx="15"/>
          </p:nvPr>
        </p:nvSpPr>
        <p:spPr>
          <a:xfrm>
            <a:off x="14022191" y="3411740"/>
            <a:ext cx="6953579" cy="7788650"/>
          </a:xfrm>
          <a:custGeom>
            <a:avLst/>
            <a:gdLst>
              <a:gd name="connsiteX0" fmla="*/ 3478397 w 6953579"/>
              <a:gd name="connsiteY0" fmla="*/ 1 h 7788650"/>
              <a:gd name="connsiteX1" fmla="*/ 3945375 w 6953579"/>
              <a:gd name="connsiteY1" fmla="*/ 125628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8 h 7788650"/>
              <a:gd name="connsiteX13" fmla="*/ 3478397 w 6953579"/>
              <a:gd name="connsiteY13" fmla="*/ 1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1"/>
                </a:moveTo>
                <a:cubicBezTo>
                  <a:pt x="3639669" y="0"/>
                  <a:pt x="3800941" y="41876"/>
                  <a:pt x="3945375" y="125628"/>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8"/>
                </a:lnTo>
                <a:cubicBezTo>
                  <a:pt x="3155851" y="41876"/>
                  <a:pt x="3317123" y="0"/>
                  <a:pt x="3478397" y="1"/>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20297631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3574238"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9" name="Picture Placeholder 18">
            <a:extLst>
              <a:ext uri="{FF2B5EF4-FFF2-40B4-BE49-F238E27FC236}">
                <a16:creationId xmlns:a16="http://schemas.microsoft.com/office/drawing/2014/main" id="{BB76B470-355F-D14C-8DEF-CE6CD61BD64B}"/>
              </a:ext>
            </a:extLst>
          </p:cNvPr>
          <p:cNvSpPr>
            <a:spLocks noGrp="1"/>
          </p:cNvSpPr>
          <p:nvPr>
            <p:ph type="pic" sz="quarter" idx="15"/>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164589128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9622078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F9EF068-B1FC-1540-8DC5-E28350685AF0}"/>
              </a:ext>
            </a:extLst>
          </p:cNvPr>
          <p:cNvPicPr>
            <a:picLocks noChangeAspect="1"/>
          </p:cNvPicPr>
          <p:nvPr userDrawn="1"/>
        </p:nvPicPr>
        <p:blipFill rotWithShape="1">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t="5157" b="18845"/>
          <a:stretch/>
        </p:blipFill>
        <p:spPr>
          <a:xfrm>
            <a:off x="0" y="0"/>
            <a:ext cx="4786899" cy="13716001"/>
          </a:xfrm>
          <a:prstGeom prst="rect">
            <a:avLst/>
          </a:prstGeom>
        </p:spPr>
      </p:pic>
      <p:sp>
        <p:nvSpPr>
          <p:cNvPr id="2" name="Title Placeholder 1"/>
          <p:cNvSpPr>
            <a:spLocks noGrp="1"/>
          </p:cNvSpPr>
          <p:nvPr>
            <p:ph type="title"/>
          </p:nvPr>
        </p:nvSpPr>
        <p:spPr>
          <a:xfrm>
            <a:off x="1675963" y="84678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drawing&#10;&#10;Description automatically generated">
            <a:extLst>
              <a:ext uri="{FF2B5EF4-FFF2-40B4-BE49-F238E27FC236}">
                <a16:creationId xmlns:a16="http://schemas.microsoft.com/office/drawing/2014/main" id="{A95E6EC1-557F-464C-9080-2C62566642C0}"/>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8220096" y="12018626"/>
            <a:ext cx="5018496" cy="1314846"/>
          </a:xfrm>
          <a:prstGeom prst="rect">
            <a:avLst/>
          </a:prstGeom>
        </p:spPr>
      </p:pic>
      <p:pic>
        <p:nvPicPr>
          <p:cNvPr id="9" name="Picture 8">
            <a:extLst>
              <a:ext uri="{FF2B5EF4-FFF2-40B4-BE49-F238E27FC236}">
                <a16:creationId xmlns:a16="http://schemas.microsoft.com/office/drawing/2014/main" id="{A731B004-90D4-604A-A70A-4E71F73E78AC}"/>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14785770" y="11949227"/>
            <a:ext cx="3130589" cy="1500073"/>
          </a:xfrm>
          <a:prstGeom prst="rect">
            <a:avLst/>
          </a:prstGeom>
        </p:spPr>
      </p:pic>
      <p:sp>
        <p:nvSpPr>
          <p:cNvPr id="25" name="TextBox 24">
            <a:extLst>
              <a:ext uri="{FF2B5EF4-FFF2-40B4-BE49-F238E27FC236}">
                <a16:creationId xmlns:a16="http://schemas.microsoft.com/office/drawing/2014/main" id="{2E9D2DA4-AA96-1F42-8AD6-42853F5D8EE0}"/>
              </a:ext>
            </a:extLst>
          </p:cNvPr>
          <p:cNvSpPr txBox="1"/>
          <p:nvPr userDrawn="1"/>
        </p:nvSpPr>
        <p:spPr>
          <a:xfrm>
            <a:off x="12915900" y="-930729"/>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52114797"/>
      </p:ext>
    </p:extLst>
  </p:cSld>
  <p:clrMap bg1="lt1" tx1="dk1" bg2="lt2" tx2="dk2" accent1="accent1" accent2="accent2" accent3="accent3" accent4="accent4" accent5="accent5" accent6="accent6" hlink="hlink" folHlink="folHlink"/>
  <p:sldLayoutIdLst>
    <p:sldLayoutId id="2147483840" r:id="rId1"/>
    <p:sldLayoutId id="2147483845" r:id="rId2"/>
    <p:sldLayoutId id="2147483773" r:id="rId3"/>
    <p:sldLayoutId id="2147483844" r:id="rId4"/>
    <p:sldLayoutId id="2147483774" r:id="rId5"/>
    <p:sldLayoutId id="2147483678" r:id="rId6"/>
    <p:sldLayoutId id="2147483841" r:id="rId7"/>
    <p:sldLayoutId id="2147483846" r:id="rId8"/>
    <p:sldLayoutId id="2147483842" r:id="rId9"/>
    <p:sldLayoutId id="2147483843" r:id="rId10"/>
    <p:sldLayoutId id="2147483850" r:id="rId11"/>
    <p:sldLayoutId id="2147483848" r:id="rId12"/>
    <p:sldLayoutId id="2147483847" r:id="rId13"/>
    <p:sldLayoutId id="2147483679" r:id="rId14"/>
    <p:sldLayoutId id="2147483698" r:id="rId15"/>
    <p:sldLayoutId id="2147483759" r:id="rId16"/>
    <p:sldLayoutId id="2147483751" r:id="rId17"/>
    <p:sldLayoutId id="2147483740" r:id="rId18"/>
    <p:sldLayoutId id="2147483693" r:id="rId19"/>
    <p:sldLayoutId id="2147483726" r:id="rId20"/>
    <p:sldLayoutId id="2147483838" r:id="rId21"/>
    <p:sldLayoutId id="2147483784" r:id="rId22"/>
    <p:sldLayoutId id="2147483770" r:id="rId23"/>
    <p:sldLayoutId id="2147483742" r:id="rId24"/>
    <p:sldLayoutId id="2147483766" r:id="rId25"/>
    <p:sldLayoutId id="2147483713" r:id="rId26"/>
    <p:sldLayoutId id="2147483718" r:id="rId27"/>
    <p:sldLayoutId id="2147483736" r:id="rId28"/>
    <p:sldLayoutId id="2147483730" r:id="rId29"/>
    <p:sldLayoutId id="2147483760" r:id="rId30"/>
    <p:sldLayoutId id="2147483686" r:id="rId31"/>
  </p:sldLayoutIdLst>
  <p:transition spd="slow">
    <p:push dir="u"/>
  </p:transition>
  <p:hf sldNum="0" hdr="0" ftr="0" dt="0"/>
  <p:txStyles>
    <p:titleStyle>
      <a:lvl1pPr algn="l" defTabSz="1828343" rtl="0" eaLnBrk="1" latinLnBrk="0" hangingPunct="1">
        <a:lnSpc>
          <a:spcPct val="90000"/>
        </a:lnSpc>
        <a:spcBef>
          <a:spcPct val="0"/>
        </a:spcBef>
        <a:buNone/>
        <a:defRPr sz="6600" kern="12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1828343" rtl="0" eaLnBrk="1" latinLnBrk="0" hangingPunct="1">
        <a:lnSpc>
          <a:spcPct val="140000"/>
        </a:lnSpc>
        <a:spcBef>
          <a:spcPts val="0"/>
        </a:spcBef>
        <a:spcAft>
          <a:spcPts val="3599"/>
        </a:spcAft>
        <a:buFontTx/>
        <a:buNone/>
        <a:defRPr sz="26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9.xml"/><Relationship Id="rId4" Type="http://schemas.openxmlformats.org/officeDocument/2006/relationships/image" Target="../media/image34.tiff"/></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8.png"/><Relationship Id="rId1" Type="http://schemas.openxmlformats.org/officeDocument/2006/relationships/slideLayout" Target="../slideLayouts/slideLayout19.xml"/><Relationship Id="rId6" Type="http://schemas.openxmlformats.org/officeDocument/2006/relationships/image" Target="../media/image40.png"/><Relationship Id="rId5" Type="http://schemas.openxmlformats.org/officeDocument/2006/relationships/customXml" Target="../ink/ink2.xm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customXml" Target="../ink/ink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video" Target="https://www.youtube.com/embed/mrHn8eZ9eqg?feature=oembed" TargetMode="Externa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microbit.org/get-started/user-guide/features-in-depth/#temperature-sensor"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hyperlink" Target="https://microbit.org/get-started/user-guide/features-in-depth/#leds" TargetMode="External"/><Relationship Id="rId4" Type="http://schemas.openxmlformats.org/officeDocument/2006/relationships/hyperlink" Target="https://microbit.org/get-started/user-guide/features-in-depth/#button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9.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www.bbc.co.uk/bitesize/guides/zymy97h/revision/2"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58.png"/><Relationship Id="rId18" Type="http://schemas.openxmlformats.org/officeDocument/2006/relationships/customXml" Target="../ink/ink12.xml"/><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customXml" Target="../ink/ink9.xml"/><Relationship Id="rId17" Type="http://schemas.openxmlformats.org/officeDocument/2006/relationships/image" Target="../media/image60.png"/><Relationship Id="rId2" Type="http://schemas.openxmlformats.org/officeDocument/2006/relationships/notesSlide" Target="../notesSlides/notesSlide28.xml"/><Relationship Id="rId16" Type="http://schemas.openxmlformats.org/officeDocument/2006/relationships/customXml" Target="../ink/ink11.xml"/><Relationship Id="rId1" Type="http://schemas.openxmlformats.org/officeDocument/2006/relationships/slideLayout" Target="../slideLayouts/slideLayout10.xml"/><Relationship Id="rId6" Type="http://schemas.openxmlformats.org/officeDocument/2006/relationships/customXml" Target="../ink/ink6.xml"/><Relationship Id="rId11" Type="http://schemas.openxmlformats.org/officeDocument/2006/relationships/image" Target="../media/image57.png"/><Relationship Id="rId5" Type="http://schemas.openxmlformats.org/officeDocument/2006/relationships/image" Target="../media/image54.png"/><Relationship Id="rId15" Type="http://schemas.openxmlformats.org/officeDocument/2006/relationships/image" Target="../media/image59.png"/><Relationship Id="rId10" Type="http://schemas.openxmlformats.org/officeDocument/2006/relationships/customXml" Target="../ink/ink8.xml"/><Relationship Id="rId19" Type="http://schemas.openxmlformats.org/officeDocument/2006/relationships/image" Target="../media/image61.png"/><Relationship Id="rId4" Type="http://schemas.openxmlformats.org/officeDocument/2006/relationships/customXml" Target="../ink/ink5.xml"/><Relationship Id="rId9" Type="http://schemas.openxmlformats.org/officeDocument/2006/relationships/image" Target="../media/image56.png"/><Relationship Id="rId14" Type="http://schemas.openxmlformats.org/officeDocument/2006/relationships/customXml" Target="../ink/ink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microbit.org/projects/make-it-code-it/thermometer/"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hyperlink" Target="https://microbit.org/get-started/user-guide/features-in-depth/#temperature-senso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hyperlink" Target="https://microbit.org/get-started/user-guide/features-in-depth/#leds"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hyperlink" Target="https://microbit.org/get-started/user-guide/features-in-depth/#button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3331695" y="2824843"/>
            <a:ext cx="9182731" cy="3461446"/>
          </a:xfrm>
        </p:spPr>
        <p:txBody>
          <a:bodyPr/>
          <a:lstStyle/>
          <a:p>
            <a:r>
              <a:rPr lang="en-US" sz="9600" dirty="0" err="1">
                <a:solidFill>
                  <a:schemeClr val="bg1"/>
                </a:solidFill>
                <a:latin typeface="Asap" panose="020F0504030202060203" pitchFamily="34" charset="77"/>
              </a:rPr>
              <a:t>MicroMakers</a:t>
            </a:r>
            <a:r>
              <a:rPr lang="en-US" sz="9600" dirty="0">
                <a:solidFill>
                  <a:schemeClr val="bg1"/>
                </a:solidFill>
                <a:latin typeface="Asap" panose="020F0504030202060203" pitchFamily="34" charset="77"/>
              </a:rPr>
              <a:t>!</a:t>
            </a:r>
          </a:p>
        </p:txBody>
      </p:sp>
      <p:sp>
        <p:nvSpPr>
          <p:cNvPr id="23" name="Text Placeholder 5"/>
          <p:cNvSpPr>
            <a:spLocks noGrp="1"/>
          </p:cNvSpPr>
          <p:nvPr>
            <p:ph type="body" sz="quarter" idx="14"/>
          </p:nvPr>
        </p:nvSpPr>
        <p:spPr>
          <a:xfrm>
            <a:off x="3420669" y="6201229"/>
            <a:ext cx="9831413" cy="1661047"/>
          </a:xfrm>
        </p:spPr>
        <p:txBody>
          <a:bodyPr/>
          <a:lstStyle/>
          <a:p>
            <a:r>
              <a:rPr lang="en-US" dirty="0"/>
              <a:t>KIDS’ MAKER CLUB OF WASHINGTON, DC</a:t>
            </a:r>
          </a:p>
        </p:txBody>
      </p:sp>
      <p:sp>
        <p:nvSpPr>
          <p:cNvPr id="44" name="Text Placeholder 43"/>
          <p:cNvSpPr>
            <a:spLocks noGrp="1"/>
          </p:cNvSpPr>
          <p:nvPr>
            <p:ph type="body" sz="quarter" idx="16"/>
          </p:nvPr>
        </p:nvSpPr>
        <p:spPr>
          <a:xfrm>
            <a:off x="3501815" y="8044743"/>
            <a:ext cx="6567624" cy="885450"/>
          </a:xfrm>
        </p:spPr>
        <p:txBody>
          <a:bodyPr/>
          <a:lstStyle/>
          <a:p>
            <a:r>
              <a:rPr lang="en-US" sz="3600" b="1" dirty="0">
                <a:solidFill>
                  <a:schemeClr val="bg1"/>
                </a:solidFill>
              </a:rPr>
              <a:t>Meet Ups #5 and  #6 </a:t>
            </a:r>
          </a:p>
        </p:txBody>
      </p:sp>
      <p:pic>
        <p:nvPicPr>
          <p:cNvPr id="5" name="Picture 4">
            <a:extLst>
              <a:ext uri="{FF2B5EF4-FFF2-40B4-BE49-F238E27FC236}">
                <a16:creationId xmlns:a16="http://schemas.microsoft.com/office/drawing/2014/main" id="{E7143347-3387-9245-AB39-4105037B7883}"/>
              </a:ext>
            </a:extLst>
          </p:cNvPr>
          <p:cNvPicPr>
            <a:picLocks noChangeAspect="1"/>
          </p:cNvPicPr>
          <p:nvPr/>
        </p:nvPicPr>
        <p:blipFill>
          <a:blip r:embed="rId3"/>
          <a:stretch>
            <a:fillRect/>
          </a:stretch>
        </p:blipFill>
        <p:spPr>
          <a:xfrm rot="313206">
            <a:off x="14357773" y="876303"/>
            <a:ext cx="9184326" cy="7358526"/>
          </a:xfrm>
          <a:prstGeom prst="rect">
            <a:avLst/>
          </a:prstGeom>
        </p:spPr>
      </p:pic>
      <p:pic>
        <p:nvPicPr>
          <p:cNvPr id="6" name="Picture 5">
            <a:extLst>
              <a:ext uri="{FF2B5EF4-FFF2-40B4-BE49-F238E27FC236}">
                <a16:creationId xmlns:a16="http://schemas.microsoft.com/office/drawing/2014/main" id="{F6BF051C-0D8A-3845-82A7-DAC0E41DDD21}"/>
              </a:ext>
            </a:extLst>
          </p:cNvPr>
          <p:cNvPicPr>
            <a:picLocks noChangeAspect="1"/>
          </p:cNvPicPr>
          <p:nvPr/>
        </p:nvPicPr>
        <p:blipFill>
          <a:blip r:embed="rId4"/>
          <a:stretch>
            <a:fillRect/>
          </a:stretch>
        </p:blipFill>
        <p:spPr>
          <a:xfrm>
            <a:off x="13502033" y="8930193"/>
            <a:ext cx="10355767" cy="4370685"/>
          </a:xfrm>
          <a:prstGeom prst="rect">
            <a:avLst/>
          </a:prstGeom>
        </p:spPr>
      </p:pic>
    </p:spTree>
    <p:extLst>
      <p:ext uri="{BB962C8B-B14F-4D97-AF65-F5344CB8AC3E}">
        <p14:creationId xmlns:p14="http://schemas.microsoft.com/office/powerpoint/2010/main" val="3121750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anim calcmode="lin" valueType="num">
                                      <p:cBhvr additive="base">
                                        <p:cTn id="15"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P spid="4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CBC3D3-45C3-1346-9F23-8819F5FB3EF7}"/>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856B03-6C84-5744-8BFE-E289DC9E98A6}"/>
              </a:ext>
            </a:extLst>
          </p:cNvPr>
          <p:cNvSpPr>
            <a:spLocks noGrp="1"/>
          </p:cNvSpPr>
          <p:nvPr>
            <p:ph type="title"/>
          </p:nvPr>
        </p:nvSpPr>
        <p:spPr/>
        <p:txBody>
          <a:bodyPr/>
          <a:lstStyle/>
          <a:p>
            <a:r>
              <a:rPr lang="en-US" dirty="0"/>
              <a:t>Functions in Robot Turtles</a:t>
            </a:r>
          </a:p>
        </p:txBody>
      </p:sp>
      <p:sp>
        <p:nvSpPr>
          <p:cNvPr id="4" name="Text Placeholder 3">
            <a:extLst>
              <a:ext uri="{FF2B5EF4-FFF2-40B4-BE49-F238E27FC236}">
                <a16:creationId xmlns:a16="http://schemas.microsoft.com/office/drawing/2014/main" id="{F5C88956-EFEF-944E-A3D5-5D9035F05239}"/>
              </a:ext>
            </a:extLst>
          </p:cNvPr>
          <p:cNvSpPr>
            <a:spLocks noGrp="1"/>
          </p:cNvSpPr>
          <p:nvPr>
            <p:ph type="body" sz="quarter" idx="15"/>
          </p:nvPr>
        </p:nvSpPr>
        <p:spPr/>
        <p:txBody>
          <a:bodyPr/>
          <a:lstStyle/>
          <a:p>
            <a:r>
              <a:rPr lang="en-US" dirty="0"/>
              <a:t>What do they do?</a:t>
            </a:r>
          </a:p>
        </p:txBody>
      </p:sp>
      <p:pic>
        <p:nvPicPr>
          <p:cNvPr id="5" name="Picture 4">
            <a:extLst>
              <a:ext uri="{FF2B5EF4-FFF2-40B4-BE49-F238E27FC236}">
                <a16:creationId xmlns:a16="http://schemas.microsoft.com/office/drawing/2014/main" id="{1B9E0A60-4868-3A41-9BC5-487B321CBF99}"/>
              </a:ext>
            </a:extLst>
          </p:cNvPr>
          <p:cNvPicPr>
            <a:picLocks noChangeAspect="1"/>
          </p:cNvPicPr>
          <p:nvPr/>
        </p:nvPicPr>
        <p:blipFill>
          <a:blip r:embed="rId3"/>
          <a:stretch>
            <a:fillRect/>
          </a:stretch>
        </p:blipFill>
        <p:spPr>
          <a:xfrm>
            <a:off x="18406881" y="5526055"/>
            <a:ext cx="4295247" cy="4415674"/>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5C179571-F92D-C646-A642-451294C62B29}"/>
              </a:ext>
            </a:extLst>
          </p:cNvPr>
          <p:cNvPicPr>
            <a:picLocks noChangeAspect="1"/>
          </p:cNvPicPr>
          <p:nvPr/>
        </p:nvPicPr>
        <p:blipFill rotWithShape="1">
          <a:blip r:embed="rId4"/>
          <a:srcRect r="66750"/>
          <a:stretch/>
        </p:blipFill>
        <p:spPr>
          <a:xfrm>
            <a:off x="1936377" y="8615072"/>
            <a:ext cx="2618069" cy="3683000"/>
          </a:xfrm>
          <a:prstGeom prst="rect">
            <a:avLst/>
          </a:prstGeom>
        </p:spPr>
      </p:pic>
      <p:pic>
        <p:nvPicPr>
          <p:cNvPr id="11" name="Picture 10">
            <a:extLst>
              <a:ext uri="{FF2B5EF4-FFF2-40B4-BE49-F238E27FC236}">
                <a16:creationId xmlns:a16="http://schemas.microsoft.com/office/drawing/2014/main" id="{3BC1CFA5-548D-0141-B676-5EE73D3247A1}"/>
              </a:ext>
            </a:extLst>
          </p:cNvPr>
          <p:cNvPicPr>
            <a:picLocks noChangeAspect="1"/>
          </p:cNvPicPr>
          <p:nvPr/>
        </p:nvPicPr>
        <p:blipFill rotWithShape="1">
          <a:blip r:embed="rId4"/>
          <a:srcRect r="66750"/>
          <a:stretch/>
        </p:blipFill>
        <p:spPr>
          <a:xfrm>
            <a:off x="4554446" y="8615072"/>
            <a:ext cx="2618069" cy="3683000"/>
          </a:xfrm>
          <a:prstGeom prst="rect">
            <a:avLst/>
          </a:prstGeom>
        </p:spPr>
      </p:pic>
      <p:pic>
        <p:nvPicPr>
          <p:cNvPr id="16" name="Picture 15">
            <a:extLst>
              <a:ext uri="{FF2B5EF4-FFF2-40B4-BE49-F238E27FC236}">
                <a16:creationId xmlns:a16="http://schemas.microsoft.com/office/drawing/2014/main" id="{9B1D5D2A-DC8C-2347-9219-CDC00766C239}"/>
              </a:ext>
            </a:extLst>
          </p:cNvPr>
          <p:cNvPicPr>
            <a:picLocks noChangeAspect="1"/>
          </p:cNvPicPr>
          <p:nvPr/>
        </p:nvPicPr>
        <p:blipFill rotWithShape="1">
          <a:blip r:embed="rId4"/>
          <a:srcRect l="66750"/>
          <a:stretch/>
        </p:blipFill>
        <p:spPr>
          <a:xfrm>
            <a:off x="5716669" y="3702813"/>
            <a:ext cx="2618069" cy="3683000"/>
          </a:xfrm>
          <a:prstGeom prst="rect">
            <a:avLst/>
          </a:prstGeom>
        </p:spPr>
      </p:pic>
      <p:pic>
        <p:nvPicPr>
          <p:cNvPr id="17" name="Picture 16">
            <a:extLst>
              <a:ext uri="{FF2B5EF4-FFF2-40B4-BE49-F238E27FC236}">
                <a16:creationId xmlns:a16="http://schemas.microsoft.com/office/drawing/2014/main" id="{648580B2-1DF8-4844-950D-5FE018C9584A}"/>
              </a:ext>
            </a:extLst>
          </p:cNvPr>
          <p:cNvPicPr>
            <a:picLocks noChangeAspect="1"/>
          </p:cNvPicPr>
          <p:nvPr/>
        </p:nvPicPr>
        <p:blipFill rotWithShape="1">
          <a:blip r:embed="rId4"/>
          <a:srcRect r="66750"/>
          <a:stretch/>
        </p:blipFill>
        <p:spPr>
          <a:xfrm>
            <a:off x="8162735" y="3692092"/>
            <a:ext cx="2618069" cy="3683000"/>
          </a:xfrm>
          <a:prstGeom prst="rect">
            <a:avLst/>
          </a:prstGeom>
        </p:spPr>
      </p:pic>
      <p:pic>
        <p:nvPicPr>
          <p:cNvPr id="18" name="Picture 17">
            <a:extLst>
              <a:ext uri="{FF2B5EF4-FFF2-40B4-BE49-F238E27FC236}">
                <a16:creationId xmlns:a16="http://schemas.microsoft.com/office/drawing/2014/main" id="{12C37B5E-37C2-1E45-BD39-4A7715DA16F8}"/>
              </a:ext>
            </a:extLst>
          </p:cNvPr>
          <p:cNvPicPr>
            <a:picLocks noChangeAspect="1"/>
          </p:cNvPicPr>
          <p:nvPr/>
        </p:nvPicPr>
        <p:blipFill rotWithShape="1">
          <a:blip r:embed="rId4"/>
          <a:srcRect r="66750"/>
          <a:stretch/>
        </p:blipFill>
        <p:spPr>
          <a:xfrm>
            <a:off x="10788054" y="3692092"/>
            <a:ext cx="2618069" cy="3683000"/>
          </a:xfrm>
          <a:prstGeom prst="rect">
            <a:avLst/>
          </a:prstGeom>
        </p:spPr>
      </p:pic>
      <p:pic>
        <p:nvPicPr>
          <p:cNvPr id="22" name="Picture 21">
            <a:extLst>
              <a:ext uri="{FF2B5EF4-FFF2-40B4-BE49-F238E27FC236}">
                <a16:creationId xmlns:a16="http://schemas.microsoft.com/office/drawing/2014/main" id="{9EA792EF-57C6-5B4F-B286-D0B257A7F66C}"/>
              </a:ext>
            </a:extLst>
          </p:cNvPr>
          <p:cNvPicPr>
            <a:picLocks noChangeAspect="1"/>
          </p:cNvPicPr>
          <p:nvPr/>
        </p:nvPicPr>
        <p:blipFill>
          <a:blip r:embed="rId5"/>
          <a:stretch>
            <a:fillRect/>
          </a:stretch>
        </p:blipFill>
        <p:spPr>
          <a:xfrm>
            <a:off x="1887626" y="3779701"/>
            <a:ext cx="2618069" cy="3544189"/>
          </a:xfrm>
          <a:prstGeom prst="rect">
            <a:avLst/>
          </a:prstGeom>
        </p:spPr>
      </p:pic>
      <p:pic>
        <p:nvPicPr>
          <p:cNvPr id="23" name="Picture 22">
            <a:extLst>
              <a:ext uri="{FF2B5EF4-FFF2-40B4-BE49-F238E27FC236}">
                <a16:creationId xmlns:a16="http://schemas.microsoft.com/office/drawing/2014/main" id="{C70B3F02-2040-E146-903D-D346721843F9}"/>
              </a:ext>
            </a:extLst>
          </p:cNvPr>
          <p:cNvPicPr>
            <a:picLocks noChangeAspect="1"/>
          </p:cNvPicPr>
          <p:nvPr/>
        </p:nvPicPr>
        <p:blipFill>
          <a:blip r:embed="rId5"/>
          <a:stretch>
            <a:fillRect/>
          </a:stretch>
        </p:blipFill>
        <p:spPr>
          <a:xfrm>
            <a:off x="7258973" y="8723989"/>
            <a:ext cx="2596038" cy="3514365"/>
          </a:xfrm>
          <a:prstGeom prst="rect">
            <a:avLst/>
          </a:prstGeom>
        </p:spPr>
      </p:pic>
      <p:pic>
        <p:nvPicPr>
          <p:cNvPr id="24" name="Picture 23">
            <a:extLst>
              <a:ext uri="{FF2B5EF4-FFF2-40B4-BE49-F238E27FC236}">
                <a16:creationId xmlns:a16="http://schemas.microsoft.com/office/drawing/2014/main" id="{8085E15F-D8A2-0546-B764-60947F670CA9}"/>
              </a:ext>
            </a:extLst>
          </p:cNvPr>
          <p:cNvPicPr>
            <a:picLocks noChangeAspect="1"/>
          </p:cNvPicPr>
          <p:nvPr/>
        </p:nvPicPr>
        <p:blipFill>
          <a:blip r:embed="rId5"/>
          <a:stretch>
            <a:fillRect/>
          </a:stretch>
        </p:blipFill>
        <p:spPr>
          <a:xfrm>
            <a:off x="9912232" y="8723988"/>
            <a:ext cx="2596038" cy="3514365"/>
          </a:xfrm>
          <a:prstGeom prst="rect">
            <a:avLst/>
          </a:prstGeom>
        </p:spPr>
      </p:pic>
      <p:pic>
        <p:nvPicPr>
          <p:cNvPr id="25" name="Picture 24">
            <a:extLst>
              <a:ext uri="{FF2B5EF4-FFF2-40B4-BE49-F238E27FC236}">
                <a16:creationId xmlns:a16="http://schemas.microsoft.com/office/drawing/2014/main" id="{45BEA98F-9EA8-C848-8D95-AE862D7EB6C3}"/>
              </a:ext>
            </a:extLst>
          </p:cNvPr>
          <p:cNvPicPr>
            <a:picLocks noChangeAspect="1"/>
          </p:cNvPicPr>
          <p:nvPr/>
        </p:nvPicPr>
        <p:blipFill>
          <a:blip r:embed="rId5"/>
          <a:stretch>
            <a:fillRect/>
          </a:stretch>
        </p:blipFill>
        <p:spPr>
          <a:xfrm>
            <a:off x="12565491" y="8723987"/>
            <a:ext cx="2596038" cy="3514365"/>
          </a:xfrm>
          <a:prstGeom prst="rect">
            <a:avLst/>
          </a:prstGeom>
        </p:spPr>
      </p:pic>
      <p:sp>
        <p:nvSpPr>
          <p:cNvPr id="6" name="TextBox 5">
            <a:extLst>
              <a:ext uri="{FF2B5EF4-FFF2-40B4-BE49-F238E27FC236}">
                <a16:creationId xmlns:a16="http://schemas.microsoft.com/office/drawing/2014/main" id="{75A5EB0B-0A58-FD45-97E6-819301EC433B}"/>
              </a:ext>
            </a:extLst>
          </p:cNvPr>
          <p:cNvSpPr txBox="1"/>
          <p:nvPr/>
        </p:nvSpPr>
        <p:spPr>
          <a:xfrm>
            <a:off x="4048865" y="4210153"/>
            <a:ext cx="2124635" cy="2646878"/>
          </a:xfrm>
          <a:prstGeom prst="rect">
            <a:avLst/>
          </a:prstGeom>
          <a:noFill/>
        </p:spPr>
        <p:txBody>
          <a:bodyPr wrap="square" rtlCol="0">
            <a:spAutoFit/>
          </a:bodyPr>
          <a:lstStyle/>
          <a:p>
            <a:pPr algn="ctr"/>
            <a:r>
              <a:rPr lang="en-US" sz="16600" b="1" dirty="0"/>
              <a:t>=</a:t>
            </a:r>
            <a:endParaRPr lang="en-US" b="1" dirty="0"/>
          </a:p>
        </p:txBody>
      </p:sp>
    </p:spTree>
    <p:extLst>
      <p:ext uri="{BB962C8B-B14F-4D97-AF65-F5344CB8AC3E}">
        <p14:creationId xmlns:p14="http://schemas.microsoft.com/office/powerpoint/2010/main" val="101118612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2F29EA-4DCC-864F-9D50-8A8D5FCC687A}"/>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3257B4C-5777-3A40-8006-E1B0E43A6EB7}"/>
              </a:ext>
            </a:extLst>
          </p:cNvPr>
          <p:cNvSpPr>
            <a:spLocks noGrp="1"/>
          </p:cNvSpPr>
          <p:nvPr>
            <p:ph type="title"/>
          </p:nvPr>
        </p:nvSpPr>
        <p:spPr/>
        <p:txBody>
          <a:bodyPr/>
          <a:lstStyle/>
          <a:p>
            <a:r>
              <a:rPr lang="en-US" dirty="0"/>
              <a:t>Functions in MakeCode</a:t>
            </a:r>
            <a:endParaRPr dirty="0"/>
          </a:p>
        </p:txBody>
      </p:sp>
      <p:sp>
        <p:nvSpPr>
          <p:cNvPr id="4" name="Text Placeholder 3">
            <a:extLst>
              <a:ext uri="{FF2B5EF4-FFF2-40B4-BE49-F238E27FC236}">
                <a16:creationId xmlns:a16="http://schemas.microsoft.com/office/drawing/2014/main" id="{CEF68B25-A399-CC44-BFCB-EF3636B6D19F}"/>
              </a:ext>
            </a:extLst>
          </p:cNvPr>
          <p:cNvSpPr>
            <a:spLocks noGrp="1"/>
          </p:cNvSpPr>
          <p:nvPr>
            <p:ph type="body" sz="quarter" idx="15"/>
          </p:nvPr>
        </p:nvSpPr>
        <p:spPr/>
        <p:txBody>
          <a:bodyPr/>
          <a:lstStyle/>
          <a:p>
            <a:r>
              <a:rPr lang="en-US" dirty="0"/>
              <a:t>How do they work?</a:t>
            </a:r>
            <a:endParaRPr dirty="0"/>
          </a:p>
        </p:txBody>
      </p:sp>
      <p:pic>
        <p:nvPicPr>
          <p:cNvPr id="5" name="Picture 4">
            <a:extLst>
              <a:ext uri="{FF2B5EF4-FFF2-40B4-BE49-F238E27FC236}">
                <a16:creationId xmlns:a16="http://schemas.microsoft.com/office/drawing/2014/main" id="{EE687197-7091-3546-922C-124BA8655CD9}"/>
              </a:ext>
            </a:extLst>
          </p:cNvPr>
          <p:cNvPicPr>
            <a:picLocks noChangeAspect="1"/>
          </p:cNvPicPr>
          <p:nvPr/>
        </p:nvPicPr>
        <p:blipFill>
          <a:blip r:embed="rId2"/>
          <a:stretch>
            <a:fillRect/>
          </a:stretch>
        </p:blipFill>
        <p:spPr>
          <a:xfrm>
            <a:off x="1990165" y="3507374"/>
            <a:ext cx="12792780" cy="9858463"/>
          </a:xfrm>
          <a:prstGeom prst="rect">
            <a:avLst/>
          </a:prstGeom>
        </p:spPr>
      </p:pic>
      <p:sp>
        <p:nvSpPr>
          <p:cNvPr id="2" name="TextBox 1">
            <a:extLst>
              <a:ext uri="{FF2B5EF4-FFF2-40B4-BE49-F238E27FC236}">
                <a16:creationId xmlns:a16="http://schemas.microsoft.com/office/drawing/2014/main" id="{261B726F-B969-634D-B9C0-36CE5C8D9AF7}"/>
              </a:ext>
            </a:extLst>
          </p:cNvPr>
          <p:cNvSpPr txBox="1"/>
          <p:nvPr/>
        </p:nvSpPr>
        <p:spPr>
          <a:xfrm>
            <a:off x="15289150" y="4798292"/>
            <a:ext cx="8256494" cy="6863417"/>
          </a:xfrm>
          <a:prstGeom prst="rect">
            <a:avLst/>
          </a:prstGeom>
          <a:noFill/>
        </p:spPr>
        <p:txBody>
          <a:bodyPr wrap="square" rtlCol="0">
            <a:spAutoFit/>
          </a:bodyPr>
          <a:lstStyle/>
          <a:p>
            <a:pPr marL="742950" indent="-742950">
              <a:buAutoNum type="arabicPeriod"/>
            </a:pPr>
            <a:r>
              <a:rPr lang="en-US" sz="4400" dirty="0"/>
              <a:t>Select “Make a Function” from the “Functions” menu (under “Advanced”)</a:t>
            </a:r>
          </a:p>
          <a:p>
            <a:pPr marL="742950" indent="-742950">
              <a:buAutoNum type="arabicPeriod"/>
            </a:pPr>
            <a:r>
              <a:rPr lang="en-US" sz="4400" dirty="0"/>
              <a:t>Give your function a name so you can “call” it later.</a:t>
            </a:r>
          </a:p>
          <a:p>
            <a:pPr marL="742950" indent="-742950">
              <a:buAutoNum type="arabicPeriod"/>
            </a:pPr>
            <a:r>
              <a:rPr lang="en-US" sz="4400" dirty="0"/>
              <a:t>Click “Done”</a:t>
            </a:r>
          </a:p>
          <a:p>
            <a:pPr marL="742950" indent="-742950">
              <a:buAutoNum type="arabicPeriod"/>
            </a:pPr>
            <a:r>
              <a:rPr lang="en-US" sz="4400" dirty="0"/>
              <a:t>Give your function some things to do!</a:t>
            </a:r>
          </a:p>
          <a:p>
            <a:pPr marL="742950" indent="-742950">
              <a:buAutoNum type="arabicPeriod"/>
            </a:pPr>
            <a:r>
              <a:rPr lang="en-US" sz="4400" dirty="0"/>
              <a:t>Call your function after an action, like pressing a button. </a:t>
            </a:r>
          </a:p>
        </p:txBody>
      </p:sp>
    </p:spTree>
    <p:extLst>
      <p:ext uri="{BB962C8B-B14F-4D97-AF65-F5344CB8AC3E}">
        <p14:creationId xmlns:p14="http://schemas.microsoft.com/office/powerpoint/2010/main" val="51232046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C787AB-8512-3541-AEE7-C2FC3C6256D4}"/>
              </a:ext>
            </a:extLst>
          </p:cNvPr>
          <p:cNvSpPr>
            <a:spLocks noGrp="1"/>
          </p:cNvSpPr>
          <p:nvPr>
            <p:ph type="title"/>
          </p:nvPr>
        </p:nvSpPr>
        <p:spPr/>
        <p:txBody>
          <a:bodyPr/>
          <a:lstStyle/>
          <a:p>
            <a:r>
              <a:rPr lang="en-US" dirty="0"/>
              <a:t>Functions in MakeCode</a:t>
            </a:r>
            <a:endParaRPr dirty="0"/>
          </a:p>
        </p:txBody>
      </p:sp>
      <p:sp>
        <p:nvSpPr>
          <p:cNvPr id="4" name="Text Placeholder 3">
            <a:extLst>
              <a:ext uri="{FF2B5EF4-FFF2-40B4-BE49-F238E27FC236}">
                <a16:creationId xmlns:a16="http://schemas.microsoft.com/office/drawing/2014/main" id="{32CECDCE-8872-FC41-AEC4-5E68E79F35AB}"/>
              </a:ext>
            </a:extLst>
          </p:cNvPr>
          <p:cNvSpPr>
            <a:spLocks noGrp="1"/>
          </p:cNvSpPr>
          <p:nvPr>
            <p:ph type="body" sz="quarter" idx="15"/>
          </p:nvPr>
        </p:nvSpPr>
        <p:spPr/>
        <p:txBody>
          <a:bodyPr/>
          <a:lstStyle/>
          <a:p>
            <a:r>
              <a:rPr lang="en-US" dirty="0"/>
              <a:t>Adding inputs to your function</a:t>
            </a:r>
            <a:endParaRPr dirty="0"/>
          </a:p>
        </p:txBody>
      </p:sp>
      <p:pic>
        <p:nvPicPr>
          <p:cNvPr id="6" name="Picture 5">
            <a:extLst>
              <a:ext uri="{FF2B5EF4-FFF2-40B4-BE49-F238E27FC236}">
                <a16:creationId xmlns:a16="http://schemas.microsoft.com/office/drawing/2014/main" id="{2862D68D-D39E-A24A-AE94-5C75F6C65880}"/>
              </a:ext>
            </a:extLst>
          </p:cNvPr>
          <p:cNvPicPr>
            <a:picLocks noChangeAspect="1"/>
          </p:cNvPicPr>
          <p:nvPr/>
        </p:nvPicPr>
        <p:blipFill>
          <a:blip r:embed="rId2"/>
          <a:stretch>
            <a:fillRect/>
          </a:stretch>
        </p:blipFill>
        <p:spPr>
          <a:xfrm>
            <a:off x="1150652" y="4506791"/>
            <a:ext cx="6794260" cy="4575510"/>
          </a:xfrm>
          <a:prstGeom prst="rect">
            <a:avLst/>
          </a:prstGeom>
        </p:spPr>
      </p:pic>
      <p:pic>
        <p:nvPicPr>
          <p:cNvPr id="7" name="Picture 6">
            <a:extLst>
              <a:ext uri="{FF2B5EF4-FFF2-40B4-BE49-F238E27FC236}">
                <a16:creationId xmlns:a16="http://schemas.microsoft.com/office/drawing/2014/main" id="{F2F2A9C2-431D-CE4E-A3C9-64AE2A999E37}"/>
              </a:ext>
            </a:extLst>
          </p:cNvPr>
          <p:cNvPicPr>
            <a:picLocks noChangeAspect="1"/>
          </p:cNvPicPr>
          <p:nvPr/>
        </p:nvPicPr>
        <p:blipFill>
          <a:blip r:embed="rId3"/>
          <a:stretch>
            <a:fillRect/>
          </a:stretch>
        </p:blipFill>
        <p:spPr>
          <a:xfrm>
            <a:off x="8267966" y="4495940"/>
            <a:ext cx="8154824" cy="4566701"/>
          </a:xfrm>
          <a:prstGeom prst="rect">
            <a:avLst/>
          </a:prstGeom>
        </p:spPr>
      </p:pic>
      <p:pic>
        <p:nvPicPr>
          <p:cNvPr id="8" name="Picture 7">
            <a:extLst>
              <a:ext uri="{FF2B5EF4-FFF2-40B4-BE49-F238E27FC236}">
                <a16:creationId xmlns:a16="http://schemas.microsoft.com/office/drawing/2014/main" id="{10BF1971-6F9B-9043-BFAC-82EFE98844BF}"/>
              </a:ext>
            </a:extLst>
          </p:cNvPr>
          <p:cNvPicPr>
            <a:picLocks noChangeAspect="1"/>
          </p:cNvPicPr>
          <p:nvPr/>
        </p:nvPicPr>
        <p:blipFill>
          <a:blip r:embed="rId4"/>
          <a:stretch>
            <a:fillRect/>
          </a:stretch>
        </p:blipFill>
        <p:spPr>
          <a:xfrm>
            <a:off x="16745844" y="4528650"/>
            <a:ext cx="6071534" cy="4553651"/>
          </a:xfrm>
          <a:prstGeom prst="rect">
            <a:avLst/>
          </a:prstGeom>
        </p:spPr>
      </p:pic>
      <p:sp>
        <p:nvSpPr>
          <p:cNvPr id="9" name="TextBox 8">
            <a:extLst>
              <a:ext uri="{FF2B5EF4-FFF2-40B4-BE49-F238E27FC236}">
                <a16:creationId xmlns:a16="http://schemas.microsoft.com/office/drawing/2014/main" id="{1A4E92E9-929B-D84C-8F29-2C7F1866CB30}"/>
              </a:ext>
            </a:extLst>
          </p:cNvPr>
          <p:cNvSpPr txBox="1"/>
          <p:nvPr/>
        </p:nvSpPr>
        <p:spPr>
          <a:xfrm>
            <a:off x="616169" y="9222567"/>
            <a:ext cx="7157545" cy="1015663"/>
          </a:xfrm>
          <a:prstGeom prst="rect">
            <a:avLst/>
          </a:prstGeom>
          <a:noFill/>
        </p:spPr>
        <p:txBody>
          <a:bodyPr wrap="square" rtlCol="0">
            <a:spAutoFit/>
          </a:bodyPr>
          <a:lstStyle/>
          <a:p>
            <a:pPr algn="ctr"/>
            <a:r>
              <a:rPr lang="en-US" sz="6000" dirty="0"/>
              <a:t>Inputs</a:t>
            </a:r>
          </a:p>
        </p:txBody>
      </p:sp>
      <p:sp>
        <p:nvSpPr>
          <p:cNvPr id="10" name="TextBox 9">
            <a:extLst>
              <a:ext uri="{FF2B5EF4-FFF2-40B4-BE49-F238E27FC236}">
                <a16:creationId xmlns:a16="http://schemas.microsoft.com/office/drawing/2014/main" id="{94872ED0-5C38-5D46-8841-1215D643324A}"/>
              </a:ext>
            </a:extLst>
          </p:cNvPr>
          <p:cNvSpPr txBox="1"/>
          <p:nvPr/>
        </p:nvSpPr>
        <p:spPr>
          <a:xfrm>
            <a:off x="8581039" y="9212813"/>
            <a:ext cx="7157545" cy="1938992"/>
          </a:xfrm>
          <a:prstGeom prst="rect">
            <a:avLst/>
          </a:prstGeom>
          <a:noFill/>
        </p:spPr>
        <p:txBody>
          <a:bodyPr wrap="square" rtlCol="0">
            <a:spAutoFit/>
          </a:bodyPr>
          <a:lstStyle/>
          <a:p>
            <a:pPr algn="ctr"/>
            <a:r>
              <a:rPr lang="en-US" sz="6000" dirty="0"/>
              <a:t>Program</a:t>
            </a:r>
          </a:p>
          <a:p>
            <a:pPr algn="ctr"/>
            <a:r>
              <a:rPr lang="en-US" sz="6000" dirty="0"/>
              <a:t>(or function)</a:t>
            </a:r>
          </a:p>
        </p:txBody>
      </p:sp>
      <p:sp>
        <p:nvSpPr>
          <p:cNvPr id="11" name="TextBox 10">
            <a:extLst>
              <a:ext uri="{FF2B5EF4-FFF2-40B4-BE49-F238E27FC236}">
                <a16:creationId xmlns:a16="http://schemas.microsoft.com/office/drawing/2014/main" id="{BC549A7A-95B7-5A41-96FA-42B46FE6D392}"/>
              </a:ext>
            </a:extLst>
          </p:cNvPr>
          <p:cNvSpPr txBox="1"/>
          <p:nvPr/>
        </p:nvSpPr>
        <p:spPr>
          <a:xfrm>
            <a:off x="16422790" y="9222567"/>
            <a:ext cx="7157545" cy="1015663"/>
          </a:xfrm>
          <a:prstGeom prst="rect">
            <a:avLst/>
          </a:prstGeom>
          <a:noFill/>
        </p:spPr>
        <p:txBody>
          <a:bodyPr wrap="square" rtlCol="0">
            <a:spAutoFit/>
          </a:bodyPr>
          <a:lstStyle/>
          <a:p>
            <a:pPr algn="ctr"/>
            <a:r>
              <a:rPr lang="en-US" sz="6000" dirty="0"/>
              <a:t>Output</a:t>
            </a:r>
          </a:p>
        </p:txBody>
      </p:sp>
      <p:sp>
        <p:nvSpPr>
          <p:cNvPr id="12" name="Rectangle 11">
            <a:extLst>
              <a:ext uri="{FF2B5EF4-FFF2-40B4-BE49-F238E27FC236}">
                <a16:creationId xmlns:a16="http://schemas.microsoft.com/office/drawing/2014/main" id="{80FB1BD2-08DB-E048-8DF6-71C4F81D62FA}"/>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601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8" fill="hold" nodeType="clickEffect">
                                  <p:stCondLst>
                                    <p:cond delay="0"/>
                                  </p:stCondLst>
                                  <p:childTnLst>
                                    <p:anim calcmode="lin" valueType="num">
                                      <p:cBhvr additive="base">
                                        <p:cTn id="36" dur="500"/>
                                        <p:tgtEl>
                                          <p:spTgt spid="6"/>
                                        </p:tgtEl>
                                        <p:attrNameLst>
                                          <p:attrName>ppt_x</p:attrName>
                                        </p:attrNameLst>
                                      </p:cBhvr>
                                      <p:tavLst>
                                        <p:tav tm="0">
                                          <p:val>
                                            <p:strVal val="ppt_x"/>
                                          </p:val>
                                        </p:tav>
                                        <p:tav tm="100000">
                                          <p:val>
                                            <p:strVal val="0-ppt_w/2"/>
                                          </p:val>
                                        </p:tav>
                                      </p:tavLst>
                                    </p:anim>
                                    <p:anim calcmode="lin" valueType="num">
                                      <p:cBhvr additive="base">
                                        <p:cTn id="37" dur="500"/>
                                        <p:tgtEl>
                                          <p:spTgt spid="6"/>
                                        </p:tgtEl>
                                        <p:attrNameLst>
                                          <p:attrName>ppt_y</p:attrName>
                                        </p:attrNameLst>
                                      </p:cBhvr>
                                      <p:tavLst>
                                        <p:tav tm="0">
                                          <p:val>
                                            <p:strVal val="ppt_y"/>
                                          </p:val>
                                        </p:tav>
                                        <p:tav tm="100000">
                                          <p:val>
                                            <p:strVal val="ppt_y"/>
                                          </p:val>
                                        </p:tav>
                                      </p:tavLst>
                                    </p:anim>
                                    <p:set>
                                      <p:cBhvr>
                                        <p:cTn id="38" dur="1" fill="hold">
                                          <p:stCondLst>
                                            <p:cond delay="499"/>
                                          </p:stCondLst>
                                        </p:cTn>
                                        <p:tgtEl>
                                          <p:spTgt spid="6"/>
                                        </p:tgtEl>
                                        <p:attrNameLst>
                                          <p:attrName>style.visibility</p:attrName>
                                        </p:attrNameLst>
                                      </p:cBhvr>
                                      <p:to>
                                        <p:strVal val="hidden"/>
                                      </p:to>
                                    </p:set>
                                  </p:childTnLst>
                                </p:cTn>
                              </p:par>
                              <p:par>
                                <p:cTn id="39" presetID="2" presetClass="exit" presetSubtype="8" fill="hold" nodeType="withEffect">
                                  <p:stCondLst>
                                    <p:cond delay="0"/>
                                  </p:stCondLst>
                                  <p:childTnLst>
                                    <p:anim calcmode="lin" valueType="num">
                                      <p:cBhvr additive="base">
                                        <p:cTn id="40" dur="500"/>
                                        <p:tgtEl>
                                          <p:spTgt spid="7"/>
                                        </p:tgtEl>
                                        <p:attrNameLst>
                                          <p:attrName>ppt_x</p:attrName>
                                        </p:attrNameLst>
                                      </p:cBhvr>
                                      <p:tavLst>
                                        <p:tav tm="0">
                                          <p:val>
                                            <p:strVal val="ppt_x"/>
                                          </p:val>
                                        </p:tav>
                                        <p:tav tm="100000">
                                          <p:val>
                                            <p:strVal val="0-ppt_w/2"/>
                                          </p:val>
                                        </p:tav>
                                      </p:tavLst>
                                    </p:anim>
                                    <p:anim calcmode="lin" valueType="num">
                                      <p:cBhvr additive="base">
                                        <p:cTn id="41" dur="500"/>
                                        <p:tgtEl>
                                          <p:spTgt spid="7"/>
                                        </p:tgtEl>
                                        <p:attrNameLst>
                                          <p:attrName>ppt_y</p:attrName>
                                        </p:attrNameLst>
                                      </p:cBhvr>
                                      <p:tavLst>
                                        <p:tav tm="0">
                                          <p:val>
                                            <p:strVal val="ppt_y"/>
                                          </p:val>
                                        </p:tav>
                                        <p:tav tm="100000">
                                          <p:val>
                                            <p:strVal val="ppt_y"/>
                                          </p:val>
                                        </p:tav>
                                      </p:tavLst>
                                    </p:anim>
                                    <p:set>
                                      <p:cBhvr>
                                        <p:cTn id="42" dur="1" fill="hold">
                                          <p:stCondLst>
                                            <p:cond delay="499"/>
                                          </p:stCondLst>
                                        </p:cTn>
                                        <p:tgtEl>
                                          <p:spTgt spid="7"/>
                                        </p:tgtEl>
                                        <p:attrNameLst>
                                          <p:attrName>style.visibility</p:attrName>
                                        </p:attrNameLst>
                                      </p:cBhvr>
                                      <p:to>
                                        <p:strVal val="hidden"/>
                                      </p:to>
                                    </p:set>
                                  </p:childTnLst>
                                </p:cTn>
                              </p:par>
                              <p:par>
                                <p:cTn id="43" presetID="2" presetClass="exit" presetSubtype="8" fill="hold" nodeType="withEffect">
                                  <p:stCondLst>
                                    <p:cond delay="0"/>
                                  </p:stCondLst>
                                  <p:childTnLst>
                                    <p:anim calcmode="lin" valueType="num">
                                      <p:cBhvr additive="base">
                                        <p:cTn id="44" dur="500"/>
                                        <p:tgtEl>
                                          <p:spTgt spid="8"/>
                                        </p:tgtEl>
                                        <p:attrNameLst>
                                          <p:attrName>ppt_x</p:attrName>
                                        </p:attrNameLst>
                                      </p:cBhvr>
                                      <p:tavLst>
                                        <p:tav tm="0">
                                          <p:val>
                                            <p:strVal val="ppt_x"/>
                                          </p:val>
                                        </p:tav>
                                        <p:tav tm="100000">
                                          <p:val>
                                            <p:strVal val="0-ppt_w/2"/>
                                          </p:val>
                                        </p:tav>
                                      </p:tavLst>
                                    </p:anim>
                                    <p:anim calcmode="lin" valueType="num">
                                      <p:cBhvr additive="base">
                                        <p:cTn id="45" dur="500"/>
                                        <p:tgtEl>
                                          <p:spTgt spid="8"/>
                                        </p:tgtEl>
                                        <p:attrNameLst>
                                          <p:attrName>ppt_y</p:attrName>
                                        </p:attrNameLst>
                                      </p:cBhvr>
                                      <p:tavLst>
                                        <p:tav tm="0">
                                          <p:val>
                                            <p:strVal val="ppt_y"/>
                                          </p:val>
                                        </p:tav>
                                        <p:tav tm="100000">
                                          <p:val>
                                            <p:strVal val="ppt_y"/>
                                          </p:val>
                                        </p:tav>
                                      </p:tavLst>
                                    </p:anim>
                                    <p:set>
                                      <p:cBhvr>
                                        <p:cTn id="46" dur="1" fill="hold">
                                          <p:stCondLst>
                                            <p:cond delay="499"/>
                                          </p:stCondLst>
                                        </p:cTn>
                                        <p:tgtEl>
                                          <p:spTgt spid="8"/>
                                        </p:tgtEl>
                                        <p:attrNameLst>
                                          <p:attrName>style.visibility</p:attrName>
                                        </p:attrNameLst>
                                      </p:cBhvr>
                                      <p:to>
                                        <p:strVal val="hidden"/>
                                      </p:to>
                                    </p:set>
                                  </p:childTnLst>
                                </p:cTn>
                              </p:par>
                              <p:par>
                                <p:cTn id="47" presetID="2" presetClass="exit" presetSubtype="8" fill="hold" grpId="1" nodeType="with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0-ppt_w/2"/>
                                          </p:val>
                                        </p:tav>
                                      </p:tavLst>
                                    </p:anim>
                                    <p:anim calcmode="lin" valueType="num">
                                      <p:cBhvr additive="base">
                                        <p:cTn id="49" dur="500"/>
                                        <p:tgtEl>
                                          <p:spTgt spid="9"/>
                                        </p:tgtEl>
                                        <p:attrNameLst>
                                          <p:attrName>ppt_y</p:attrName>
                                        </p:attrNameLst>
                                      </p:cBhvr>
                                      <p:tavLst>
                                        <p:tav tm="0">
                                          <p:val>
                                            <p:strVal val="ppt_y"/>
                                          </p:val>
                                        </p:tav>
                                        <p:tav tm="100000">
                                          <p:val>
                                            <p:strVal val="ppt_y"/>
                                          </p:val>
                                        </p:tav>
                                      </p:tavLst>
                                    </p:anim>
                                    <p:set>
                                      <p:cBhvr>
                                        <p:cTn id="50" dur="1" fill="hold">
                                          <p:stCondLst>
                                            <p:cond delay="499"/>
                                          </p:stCondLst>
                                        </p:cTn>
                                        <p:tgtEl>
                                          <p:spTgt spid="9"/>
                                        </p:tgtEl>
                                        <p:attrNameLst>
                                          <p:attrName>style.visibility</p:attrName>
                                        </p:attrNameLst>
                                      </p:cBhvr>
                                      <p:to>
                                        <p:strVal val="hidden"/>
                                      </p:to>
                                    </p:set>
                                  </p:childTnLst>
                                </p:cTn>
                              </p:par>
                              <p:par>
                                <p:cTn id="51" presetID="2" presetClass="exit" presetSubtype="8" fill="hold" grpId="1" nodeType="withEffect">
                                  <p:stCondLst>
                                    <p:cond delay="0"/>
                                  </p:stCondLst>
                                  <p:childTnLst>
                                    <p:anim calcmode="lin" valueType="num">
                                      <p:cBhvr additive="base">
                                        <p:cTn id="52" dur="500"/>
                                        <p:tgtEl>
                                          <p:spTgt spid="10"/>
                                        </p:tgtEl>
                                        <p:attrNameLst>
                                          <p:attrName>ppt_x</p:attrName>
                                        </p:attrNameLst>
                                      </p:cBhvr>
                                      <p:tavLst>
                                        <p:tav tm="0">
                                          <p:val>
                                            <p:strVal val="ppt_x"/>
                                          </p:val>
                                        </p:tav>
                                        <p:tav tm="100000">
                                          <p:val>
                                            <p:strVal val="0-ppt_w/2"/>
                                          </p:val>
                                        </p:tav>
                                      </p:tavLst>
                                    </p:anim>
                                    <p:anim calcmode="lin" valueType="num">
                                      <p:cBhvr additive="base">
                                        <p:cTn id="53" dur="500"/>
                                        <p:tgtEl>
                                          <p:spTgt spid="10"/>
                                        </p:tgtEl>
                                        <p:attrNameLst>
                                          <p:attrName>ppt_y</p:attrName>
                                        </p:attrNameLst>
                                      </p:cBhvr>
                                      <p:tavLst>
                                        <p:tav tm="0">
                                          <p:val>
                                            <p:strVal val="ppt_y"/>
                                          </p:val>
                                        </p:tav>
                                        <p:tav tm="100000">
                                          <p:val>
                                            <p:strVal val="ppt_y"/>
                                          </p:val>
                                        </p:tav>
                                      </p:tavLst>
                                    </p:anim>
                                    <p:set>
                                      <p:cBhvr>
                                        <p:cTn id="54" dur="1" fill="hold">
                                          <p:stCondLst>
                                            <p:cond delay="499"/>
                                          </p:stCondLst>
                                        </p:cTn>
                                        <p:tgtEl>
                                          <p:spTgt spid="10"/>
                                        </p:tgtEl>
                                        <p:attrNameLst>
                                          <p:attrName>style.visibility</p:attrName>
                                        </p:attrNameLst>
                                      </p:cBhvr>
                                      <p:to>
                                        <p:strVal val="hidden"/>
                                      </p:to>
                                    </p:set>
                                  </p:childTnLst>
                                </p:cTn>
                              </p:par>
                              <p:par>
                                <p:cTn id="55" presetID="2" presetClass="exit" presetSubtype="8" fill="hold" grpId="1" nodeType="withEffect">
                                  <p:stCondLst>
                                    <p:cond delay="0"/>
                                  </p:stCondLst>
                                  <p:childTnLst>
                                    <p:anim calcmode="lin" valueType="num">
                                      <p:cBhvr additive="base">
                                        <p:cTn id="56" dur="500"/>
                                        <p:tgtEl>
                                          <p:spTgt spid="11"/>
                                        </p:tgtEl>
                                        <p:attrNameLst>
                                          <p:attrName>ppt_x</p:attrName>
                                        </p:attrNameLst>
                                      </p:cBhvr>
                                      <p:tavLst>
                                        <p:tav tm="0">
                                          <p:val>
                                            <p:strVal val="ppt_x"/>
                                          </p:val>
                                        </p:tav>
                                        <p:tav tm="100000">
                                          <p:val>
                                            <p:strVal val="0-ppt_w/2"/>
                                          </p:val>
                                        </p:tav>
                                      </p:tavLst>
                                    </p:anim>
                                    <p:anim calcmode="lin" valueType="num">
                                      <p:cBhvr additive="base">
                                        <p:cTn id="57" dur="500"/>
                                        <p:tgtEl>
                                          <p:spTgt spid="11"/>
                                        </p:tgtEl>
                                        <p:attrNameLst>
                                          <p:attrName>ppt_y</p:attrName>
                                        </p:attrNameLst>
                                      </p:cBhvr>
                                      <p:tavLst>
                                        <p:tav tm="0">
                                          <p:val>
                                            <p:strVal val="ppt_y"/>
                                          </p:val>
                                        </p:tav>
                                        <p:tav tm="100000">
                                          <p:val>
                                            <p:strVal val="ppt_y"/>
                                          </p:val>
                                        </p:tav>
                                      </p:tavLst>
                                    </p:anim>
                                    <p:set>
                                      <p:cBhvr>
                                        <p:cTn id="5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826DA-2AA3-5945-9005-DE3666AA195B}"/>
              </a:ext>
            </a:extLst>
          </p:cNvPr>
          <p:cNvSpPr>
            <a:spLocks noGrp="1"/>
          </p:cNvSpPr>
          <p:nvPr>
            <p:ph type="title"/>
          </p:nvPr>
        </p:nvSpPr>
        <p:spPr/>
        <p:txBody>
          <a:bodyPr/>
          <a:lstStyle/>
          <a:p>
            <a:r>
              <a:rPr lang="en-US" dirty="0"/>
              <a:t>Functions in MakeCode</a:t>
            </a:r>
            <a:endParaRPr dirty="0"/>
          </a:p>
        </p:txBody>
      </p:sp>
      <p:sp>
        <p:nvSpPr>
          <p:cNvPr id="4" name="Text Placeholder 3">
            <a:extLst>
              <a:ext uri="{FF2B5EF4-FFF2-40B4-BE49-F238E27FC236}">
                <a16:creationId xmlns:a16="http://schemas.microsoft.com/office/drawing/2014/main" id="{4479A306-4767-EF45-8DB4-75E523C37040}"/>
              </a:ext>
            </a:extLst>
          </p:cNvPr>
          <p:cNvSpPr>
            <a:spLocks noGrp="1"/>
          </p:cNvSpPr>
          <p:nvPr>
            <p:ph type="body" sz="quarter" idx="15"/>
          </p:nvPr>
        </p:nvSpPr>
        <p:spPr/>
        <p:txBody>
          <a:bodyPr>
            <a:normAutofit/>
          </a:bodyPr>
          <a:lstStyle/>
          <a:p>
            <a:r>
              <a:rPr lang="en-US" dirty="0"/>
              <a:t>Adding inputs to your function</a:t>
            </a:r>
          </a:p>
        </p:txBody>
      </p:sp>
      <p:sp>
        <p:nvSpPr>
          <p:cNvPr id="8" name="Rectangle 7">
            <a:extLst>
              <a:ext uri="{FF2B5EF4-FFF2-40B4-BE49-F238E27FC236}">
                <a16:creationId xmlns:a16="http://schemas.microsoft.com/office/drawing/2014/main" id="{316864CF-C4A5-DC48-9815-6B2B6F06FCC3}"/>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D483E15-3DC5-C04C-99C9-A78304C08934}"/>
              </a:ext>
            </a:extLst>
          </p:cNvPr>
          <p:cNvGrpSpPr/>
          <p:nvPr/>
        </p:nvGrpSpPr>
        <p:grpSpPr>
          <a:xfrm>
            <a:off x="12588874" y="685800"/>
            <a:ext cx="9265796" cy="12615738"/>
            <a:chOff x="12588874" y="685800"/>
            <a:chExt cx="9265796" cy="12615738"/>
          </a:xfrm>
        </p:grpSpPr>
        <p:pic>
          <p:nvPicPr>
            <p:cNvPr id="14" name="Picture 13">
              <a:extLst>
                <a:ext uri="{FF2B5EF4-FFF2-40B4-BE49-F238E27FC236}">
                  <a16:creationId xmlns:a16="http://schemas.microsoft.com/office/drawing/2014/main" id="{A2DD28F2-52A0-3D40-AD7F-6A6A154F967F}"/>
                </a:ext>
              </a:extLst>
            </p:cNvPr>
            <p:cNvPicPr>
              <a:picLocks noChangeAspect="1"/>
            </p:cNvPicPr>
            <p:nvPr/>
          </p:nvPicPr>
          <p:blipFill>
            <a:blip r:embed="rId2"/>
            <a:stretch>
              <a:fillRect/>
            </a:stretch>
          </p:blipFill>
          <p:spPr>
            <a:xfrm>
              <a:off x="12588874" y="685800"/>
              <a:ext cx="9265796" cy="12615738"/>
            </a:xfrm>
            <a:prstGeom prst="rect">
              <a:avLst/>
            </a:prstGeom>
          </p:spPr>
        </p:pic>
        <p:sp>
          <p:nvSpPr>
            <p:cNvPr id="12" name="TextBox 11">
              <a:extLst>
                <a:ext uri="{FF2B5EF4-FFF2-40B4-BE49-F238E27FC236}">
                  <a16:creationId xmlns:a16="http://schemas.microsoft.com/office/drawing/2014/main" id="{BE17DD9D-1F93-964E-B539-19E2017F2416}"/>
                </a:ext>
              </a:extLst>
            </p:cNvPr>
            <p:cNvSpPr txBox="1"/>
            <p:nvPr/>
          </p:nvSpPr>
          <p:spPr>
            <a:xfrm>
              <a:off x="17947358" y="2608479"/>
              <a:ext cx="2512342" cy="584775"/>
            </a:xfrm>
            <a:prstGeom prst="rect">
              <a:avLst/>
            </a:prstGeom>
            <a:solidFill>
              <a:schemeClr val="bg1"/>
            </a:solidFill>
          </p:spPr>
          <p:txBody>
            <a:bodyPr wrap="square" rtlCol="0">
              <a:spAutoFit/>
            </a:bodyPr>
            <a:lstStyle/>
            <a:p>
              <a:pPr algn="ctr"/>
              <a:r>
                <a:rPr lang="en-US" sz="3200" dirty="0"/>
                <a:t>Sponge Bob</a:t>
              </a:r>
              <a:endParaRPr sz="3200" dirty="0"/>
            </a:p>
          </p:txBody>
        </p:sp>
        <p:sp>
          <p:nvSpPr>
            <p:cNvPr id="15" name="Rectangle 14">
              <a:extLst>
                <a:ext uri="{FF2B5EF4-FFF2-40B4-BE49-F238E27FC236}">
                  <a16:creationId xmlns:a16="http://schemas.microsoft.com/office/drawing/2014/main" id="{31DBD600-4DE7-594D-BEC8-83DE567CD1FD}"/>
                </a:ext>
              </a:extLst>
            </p:cNvPr>
            <p:cNvSpPr/>
            <p:nvPr/>
          </p:nvSpPr>
          <p:spPr>
            <a:xfrm>
              <a:off x="13792200" y="11477677"/>
              <a:ext cx="514350" cy="552450"/>
            </a:xfrm>
            <a:prstGeom prst="rect">
              <a:avLst/>
            </a:prstGeom>
            <a:solidFill>
              <a:srgbClr val="3A5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pic>
        <p:nvPicPr>
          <p:cNvPr id="2" name="Picture 1">
            <a:extLst>
              <a:ext uri="{FF2B5EF4-FFF2-40B4-BE49-F238E27FC236}">
                <a16:creationId xmlns:a16="http://schemas.microsoft.com/office/drawing/2014/main" id="{5B23050C-381B-0F47-A31B-B4E7091F2DA3}"/>
              </a:ext>
            </a:extLst>
          </p:cNvPr>
          <p:cNvPicPr>
            <a:picLocks noChangeAspect="1"/>
          </p:cNvPicPr>
          <p:nvPr/>
        </p:nvPicPr>
        <p:blipFill>
          <a:blip r:embed="rId3"/>
          <a:stretch>
            <a:fillRect/>
          </a:stretch>
        </p:blipFill>
        <p:spPr>
          <a:xfrm>
            <a:off x="13113011" y="4565661"/>
            <a:ext cx="6781372" cy="5562249"/>
          </a:xfrm>
          <a:prstGeom prst="rect">
            <a:avLst/>
          </a:prstGeom>
        </p:spPr>
      </p:pic>
    </p:spTree>
    <p:extLst>
      <p:ext uri="{BB962C8B-B14F-4D97-AF65-F5344CB8AC3E}">
        <p14:creationId xmlns:p14="http://schemas.microsoft.com/office/powerpoint/2010/main" val="147309859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2F29EA-4DCC-864F-9D50-8A8D5FCC687A}"/>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3257B4C-5777-3A40-8006-E1B0E43A6EB7}"/>
              </a:ext>
            </a:extLst>
          </p:cNvPr>
          <p:cNvSpPr>
            <a:spLocks noGrp="1"/>
          </p:cNvSpPr>
          <p:nvPr>
            <p:ph type="title"/>
          </p:nvPr>
        </p:nvSpPr>
        <p:spPr/>
        <p:txBody>
          <a:bodyPr/>
          <a:lstStyle/>
          <a:p>
            <a:r>
              <a:rPr lang="en-US" dirty="0"/>
              <a:t>Functions in MakeCode</a:t>
            </a:r>
            <a:endParaRPr dirty="0"/>
          </a:p>
        </p:txBody>
      </p:sp>
      <p:sp>
        <p:nvSpPr>
          <p:cNvPr id="4" name="Text Placeholder 3">
            <a:extLst>
              <a:ext uri="{FF2B5EF4-FFF2-40B4-BE49-F238E27FC236}">
                <a16:creationId xmlns:a16="http://schemas.microsoft.com/office/drawing/2014/main" id="{CEF68B25-A399-CC44-BFCB-EF3636B6D19F}"/>
              </a:ext>
            </a:extLst>
          </p:cNvPr>
          <p:cNvSpPr>
            <a:spLocks noGrp="1"/>
          </p:cNvSpPr>
          <p:nvPr>
            <p:ph type="body" sz="quarter" idx="15"/>
          </p:nvPr>
        </p:nvSpPr>
        <p:spPr/>
        <p:txBody>
          <a:bodyPr/>
          <a:lstStyle/>
          <a:p>
            <a:r>
              <a:rPr lang="en-US" dirty="0"/>
              <a:t>Adding inputs to your function.</a:t>
            </a:r>
            <a:endParaRPr dirty="0"/>
          </a:p>
        </p:txBody>
      </p:sp>
      <p:pic>
        <p:nvPicPr>
          <p:cNvPr id="2" name="Picture 1">
            <a:extLst>
              <a:ext uri="{FF2B5EF4-FFF2-40B4-BE49-F238E27FC236}">
                <a16:creationId xmlns:a16="http://schemas.microsoft.com/office/drawing/2014/main" id="{17236B79-F712-3540-A4E4-17CBA965F351}"/>
              </a:ext>
            </a:extLst>
          </p:cNvPr>
          <p:cNvPicPr>
            <a:picLocks noChangeAspect="1"/>
          </p:cNvPicPr>
          <p:nvPr/>
        </p:nvPicPr>
        <p:blipFill>
          <a:blip r:embed="rId2"/>
          <a:stretch>
            <a:fillRect/>
          </a:stretch>
        </p:blipFill>
        <p:spPr>
          <a:xfrm>
            <a:off x="1990166" y="3717723"/>
            <a:ext cx="20520211" cy="7258479"/>
          </a:xfrm>
          <a:prstGeom prst="rect">
            <a:avLst/>
          </a:prstGeom>
        </p:spPr>
      </p:pic>
      <p:sp>
        <p:nvSpPr>
          <p:cNvPr id="7" name="Oval 6">
            <a:extLst>
              <a:ext uri="{FF2B5EF4-FFF2-40B4-BE49-F238E27FC236}">
                <a16:creationId xmlns:a16="http://schemas.microsoft.com/office/drawing/2014/main" id="{05EB21E9-9A9E-4942-B5E8-695D766A3F97}"/>
              </a:ext>
            </a:extLst>
          </p:cNvPr>
          <p:cNvSpPr/>
          <p:nvPr/>
        </p:nvSpPr>
        <p:spPr>
          <a:xfrm>
            <a:off x="8839200" y="4191140"/>
            <a:ext cx="2714106" cy="2148700"/>
          </a:xfrm>
          <a:custGeom>
            <a:avLst/>
            <a:gdLst>
              <a:gd name="connsiteX0" fmla="*/ 0 w 2714106"/>
              <a:gd name="connsiteY0" fmla="*/ 1074350 h 2148700"/>
              <a:gd name="connsiteX1" fmla="*/ 1357053 w 2714106"/>
              <a:gd name="connsiteY1" fmla="*/ 0 h 2148700"/>
              <a:gd name="connsiteX2" fmla="*/ 2714106 w 2714106"/>
              <a:gd name="connsiteY2" fmla="*/ 1074350 h 2148700"/>
              <a:gd name="connsiteX3" fmla="*/ 1357053 w 2714106"/>
              <a:gd name="connsiteY3" fmla="*/ 2148700 h 2148700"/>
              <a:gd name="connsiteX4" fmla="*/ 0 w 2714106"/>
              <a:gd name="connsiteY4" fmla="*/ 1074350 h 214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106" h="2148700" extrusionOk="0">
                <a:moveTo>
                  <a:pt x="0" y="1074350"/>
                </a:moveTo>
                <a:cubicBezTo>
                  <a:pt x="-107562" y="414656"/>
                  <a:pt x="524852" y="31046"/>
                  <a:pt x="1357053" y="0"/>
                </a:cubicBezTo>
                <a:cubicBezTo>
                  <a:pt x="2229539" y="25896"/>
                  <a:pt x="2645743" y="483177"/>
                  <a:pt x="2714106" y="1074350"/>
                </a:cubicBezTo>
                <a:cubicBezTo>
                  <a:pt x="2657533" y="1722944"/>
                  <a:pt x="2081131" y="2289106"/>
                  <a:pt x="1357053" y="2148700"/>
                </a:cubicBezTo>
                <a:cubicBezTo>
                  <a:pt x="527346" y="2104806"/>
                  <a:pt x="77660" y="1704803"/>
                  <a:pt x="0" y="1074350"/>
                </a:cubicBezTo>
                <a:close/>
              </a:path>
            </a:pathLst>
          </a:custGeom>
          <a:noFill/>
          <a:ln w="57150">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210E5342-4782-464B-B477-E993D0601F85}"/>
              </a:ext>
            </a:extLst>
          </p:cNvPr>
          <p:cNvSpPr/>
          <p:nvPr/>
        </p:nvSpPr>
        <p:spPr>
          <a:xfrm>
            <a:off x="10893218" y="6509321"/>
            <a:ext cx="2714106" cy="2148700"/>
          </a:xfrm>
          <a:custGeom>
            <a:avLst/>
            <a:gdLst>
              <a:gd name="connsiteX0" fmla="*/ 0 w 2714106"/>
              <a:gd name="connsiteY0" fmla="*/ 1074350 h 2148700"/>
              <a:gd name="connsiteX1" fmla="*/ 1357053 w 2714106"/>
              <a:gd name="connsiteY1" fmla="*/ 0 h 2148700"/>
              <a:gd name="connsiteX2" fmla="*/ 2714106 w 2714106"/>
              <a:gd name="connsiteY2" fmla="*/ 1074350 h 2148700"/>
              <a:gd name="connsiteX3" fmla="*/ 1357053 w 2714106"/>
              <a:gd name="connsiteY3" fmla="*/ 2148700 h 2148700"/>
              <a:gd name="connsiteX4" fmla="*/ 0 w 2714106"/>
              <a:gd name="connsiteY4" fmla="*/ 1074350 h 214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4106" h="2148700" extrusionOk="0">
                <a:moveTo>
                  <a:pt x="0" y="1074350"/>
                </a:moveTo>
                <a:cubicBezTo>
                  <a:pt x="-107562" y="414656"/>
                  <a:pt x="524852" y="31046"/>
                  <a:pt x="1357053" y="0"/>
                </a:cubicBezTo>
                <a:cubicBezTo>
                  <a:pt x="2229539" y="25896"/>
                  <a:pt x="2645743" y="483177"/>
                  <a:pt x="2714106" y="1074350"/>
                </a:cubicBezTo>
                <a:cubicBezTo>
                  <a:pt x="2657533" y="1722944"/>
                  <a:pt x="2081131" y="2289106"/>
                  <a:pt x="1357053" y="2148700"/>
                </a:cubicBezTo>
                <a:cubicBezTo>
                  <a:pt x="527346" y="2104806"/>
                  <a:pt x="77660" y="1704803"/>
                  <a:pt x="0" y="1074350"/>
                </a:cubicBezTo>
                <a:close/>
              </a:path>
            </a:pathLst>
          </a:custGeom>
          <a:noFill/>
          <a:ln w="57150">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6591224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2F29EA-4DCC-864F-9D50-8A8D5FCC687A}"/>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3257B4C-5777-3A40-8006-E1B0E43A6EB7}"/>
              </a:ext>
            </a:extLst>
          </p:cNvPr>
          <p:cNvSpPr>
            <a:spLocks noGrp="1"/>
          </p:cNvSpPr>
          <p:nvPr>
            <p:ph type="title"/>
          </p:nvPr>
        </p:nvSpPr>
        <p:spPr/>
        <p:txBody>
          <a:bodyPr/>
          <a:lstStyle/>
          <a:p>
            <a:r>
              <a:rPr lang="en-US" dirty="0"/>
              <a:t>Functions in MakeCode</a:t>
            </a:r>
            <a:endParaRPr dirty="0"/>
          </a:p>
        </p:txBody>
      </p:sp>
      <p:sp>
        <p:nvSpPr>
          <p:cNvPr id="4" name="Text Placeholder 3">
            <a:extLst>
              <a:ext uri="{FF2B5EF4-FFF2-40B4-BE49-F238E27FC236}">
                <a16:creationId xmlns:a16="http://schemas.microsoft.com/office/drawing/2014/main" id="{CEF68B25-A399-CC44-BFCB-EF3636B6D19F}"/>
              </a:ext>
            </a:extLst>
          </p:cNvPr>
          <p:cNvSpPr>
            <a:spLocks noGrp="1"/>
          </p:cNvSpPr>
          <p:nvPr>
            <p:ph type="body" sz="quarter" idx="15"/>
          </p:nvPr>
        </p:nvSpPr>
        <p:spPr/>
        <p:txBody>
          <a:bodyPr/>
          <a:lstStyle/>
          <a:p>
            <a:r>
              <a:rPr lang="en-US" dirty="0"/>
              <a:t>Turning inputs into outputs</a:t>
            </a:r>
            <a:endParaRPr dirty="0"/>
          </a:p>
        </p:txBody>
      </p:sp>
      <p:pic>
        <p:nvPicPr>
          <p:cNvPr id="25" name="Picture 24">
            <a:extLst>
              <a:ext uri="{FF2B5EF4-FFF2-40B4-BE49-F238E27FC236}">
                <a16:creationId xmlns:a16="http://schemas.microsoft.com/office/drawing/2014/main" id="{56F05DD5-F153-CD4E-95C6-21C985F39EB0}"/>
              </a:ext>
            </a:extLst>
          </p:cNvPr>
          <p:cNvPicPr>
            <a:picLocks noChangeAspect="1"/>
          </p:cNvPicPr>
          <p:nvPr/>
        </p:nvPicPr>
        <p:blipFill>
          <a:blip r:embed="rId2"/>
          <a:stretch>
            <a:fillRect/>
          </a:stretch>
        </p:blipFill>
        <p:spPr>
          <a:xfrm>
            <a:off x="1990165" y="3398258"/>
            <a:ext cx="11602267" cy="10107238"/>
          </a:xfrm>
          <a:prstGeom prst="rect">
            <a:avLst/>
          </a:prstGeom>
        </p:spPr>
      </p:pic>
      <mc:AlternateContent xmlns:mc="http://schemas.openxmlformats.org/markup-compatibility/2006" xmlns:p14="http://schemas.microsoft.com/office/powerpoint/2010/main">
        <mc:Choice Requires="p14">
          <p:contentPart p14:bwMode="auto" r:id="rId3">
            <p14:nvContentPartPr>
              <p14:cNvPr id="26" name="Ink 25">
                <a:extLst>
                  <a:ext uri="{FF2B5EF4-FFF2-40B4-BE49-F238E27FC236}">
                    <a16:creationId xmlns:a16="http://schemas.microsoft.com/office/drawing/2014/main" id="{81C9902A-4408-1849-B5B0-238A82B9D4D9}"/>
                  </a:ext>
                </a:extLst>
              </p14:cNvPr>
              <p14:cNvContentPartPr/>
              <p14:nvPr/>
            </p14:nvContentPartPr>
            <p14:xfrm>
              <a:off x="11183147" y="6450821"/>
              <a:ext cx="1095840" cy="2588400"/>
            </p14:xfrm>
          </p:contentPart>
        </mc:Choice>
        <mc:Fallback xmlns="">
          <p:pic>
            <p:nvPicPr>
              <p:cNvPr id="26" name="Ink 25">
                <a:extLst>
                  <a:ext uri="{FF2B5EF4-FFF2-40B4-BE49-F238E27FC236}">
                    <a16:creationId xmlns:a16="http://schemas.microsoft.com/office/drawing/2014/main" id="{81C9902A-4408-1849-B5B0-238A82B9D4D9}"/>
                  </a:ext>
                </a:extLst>
              </p:cNvPr>
              <p:cNvPicPr/>
              <p:nvPr/>
            </p:nvPicPr>
            <p:blipFill>
              <a:blip r:embed="rId4"/>
              <a:stretch>
                <a:fillRect/>
              </a:stretch>
            </p:blipFill>
            <p:spPr>
              <a:xfrm>
                <a:off x="11120147" y="6388181"/>
                <a:ext cx="1221480" cy="271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189F50CE-F758-244D-BDFD-86F6435AD92B}"/>
                  </a:ext>
                </a:extLst>
              </p14:cNvPr>
              <p14:cNvContentPartPr/>
              <p14:nvPr/>
            </p14:nvContentPartPr>
            <p14:xfrm>
              <a:off x="10974347" y="8547461"/>
              <a:ext cx="788040" cy="616320"/>
            </p14:xfrm>
          </p:contentPart>
        </mc:Choice>
        <mc:Fallback xmlns="">
          <p:pic>
            <p:nvPicPr>
              <p:cNvPr id="27" name="Ink 26">
                <a:extLst>
                  <a:ext uri="{FF2B5EF4-FFF2-40B4-BE49-F238E27FC236}">
                    <a16:creationId xmlns:a16="http://schemas.microsoft.com/office/drawing/2014/main" id="{189F50CE-F758-244D-BDFD-86F6435AD92B}"/>
                  </a:ext>
                </a:extLst>
              </p:cNvPr>
              <p:cNvPicPr/>
              <p:nvPr/>
            </p:nvPicPr>
            <p:blipFill>
              <a:blip r:embed="rId6"/>
              <a:stretch>
                <a:fillRect/>
              </a:stretch>
            </p:blipFill>
            <p:spPr>
              <a:xfrm>
                <a:off x="10911347" y="8484821"/>
                <a:ext cx="91368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4FF630D0-04E9-1A40-A122-E049EC6138CE}"/>
                  </a:ext>
                </a:extLst>
              </p14:cNvPr>
              <p14:cNvContentPartPr/>
              <p14:nvPr/>
            </p14:nvContentPartPr>
            <p14:xfrm>
              <a:off x="7943147" y="10148021"/>
              <a:ext cx="2997360" cy="1064880"/>
            </p14:xfrm>
          </p:contentPart>
        </mc:Choice>
        <mc:Fallback xmlns="">
          <p:pic>
            <p:nvPicPr>
              <p:cNvPr id="28" name="Ink 27">
                <a:extLst>
                  <a:ext uri="{FF2B5EF4-FFF2-40B4-BE49-F238E27FC236}">
                    <a16:creationId xmlns:a16="http://schemas.microsoft.com/office/drawing/2014/main" id="{4FF630D0-04E9-1A40-A122-E049EC6138CE}"/>
                  </a:ext>
                </a:extLst>
              </p:cNvPr>
              <p:cNvPicPr/>
              <p:nvPr/>
            </p:nvPicPr>
            <p:blipFill>
              <a:blip r:embed="rId8"/>
              <a:stretch>
                <a:fillRect/>
              </a:stretch>
            </p:blipFill>
            <p:spPr>
              <a:xfrm>
                <a:off x="7880147" y="10085381"/>
                <a:ext cx="3123000" cy="119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E501AA59-6750-0D43-BE7A-DF60BEE925D5}"/>
                  </a:ext>
                </a:extLst>
              </p14:cNvPr>
              <p14:cNvContentPartPr/>
              <p14:nvPr/>
            </p14:nvContentPartPr>
            <p14:xfrm>
              <a:off x="7860707" y="10737341"/>
              <a:ext cx="699840" cy="907200"/>
            </p14:xfrm>
          </p:contentPart>
        </mc:Choice>
        <mc:Fallback xmlns="">
          <p:pic>
            <p:nvPicPr>
              <p:cNvPr id="29" name="Ink 28">
                <a:extLst>
                  <a:ext uri="{FF2B5EF4-FFF2-40B4-BE49-F238E27FC236}">
                    <a16:creationId xmlns:a16="http://schemas.microsoft.com/office/drawing/2014/main" id="{E501AA59-6750-0D43-BE7A-DF60BEE925D5}"/>
                  </a:ext>
                </a:extLst>
              </p:cNvPr>
              <p:cNvPicPr/>
              <p:nvPr/>
            </p:nvPicPr>
            <p:blipFill>
              <a:blip r:embed="rId10"/>
              <a:stretch>
                <a:fillRect/>
              </a:stretch>
            </p:blipFill>
            <p:spPr>
              <a:xfrm>
                <a:off x="7798067" y="10674341"/>
                <a:ext cx="825480" cy="1032840"/>
              </a:xfrm>
              <a:prstGeom prst="rect">
                <a:avLst/>
              </a:prstGeom>
            </p:spPr>
          </p:pic>
        </mc:Fallback>
      </mc:AlternateContent>
    </p:spTree>
    <p:extLst>
      <p:ext uri="{BB962C8B-B14F-4D97-AF65-F5344CB8AC3E}">
        <p14:creationId xmlns:p14="http://schemas.microsoft.com/office/powerpoint/2010/main" val="343691081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2F29EA-4DCC-864F-9D50-8A8D5FCC687A}"/>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3257B4C-5777-3A40-8006-E1B0E43A6EB7}"/>
              </a:ext>
            </a:extLst>
          </p:cNvPr>
          <p:cNvSpPr>
            <a:spLocks noGrp="1"/>
          </p:cNvSpPr>
          <p:nvPr>
            <p:ph type="title"/>
          </p:nvPr>
        </p:nvSpPr>
        <p:spPr/>
        <p:txBody>
          <a:bodyPr/>
          <a:lstStyle/>
          <a:p>
            <a:r>
              <a:rPr lang="en-US" dirty="0"/>
              <a:t>Functions in MakeCode</a:t>
            </a:r>
            <a:endParaRPr dirty="0"/>
          </a:p>
        </p:txBody>
      </p:sp>
      <p:sp>
        <p:nvSpPr>
          <p:cNvPr id="4" name="Text Placeholder 3">
            <a:extLst>
              <a:ext uri="{FF2B5EF4-FFF2-40B4-BE49-F238E27FC236}">
                <a16:creationId xmlns:a16="http://schemas.microsoft.com/office/drawing/2014/main" id="{CEF68B25-A399-CC44-BFCB-EF3636B6D19F}"/>
              </a:ext>
            </a:extLst>
          </p:cNvPr>
          <p:cNvSpPr>
            <a:spLocks noGrp="1"/>
          </p:cNvSpPr>
          <p:nvPr>
            <p:ph type="body" sz="quarter" idx="15"/>
          </p:nvPr>
        </p:nvSpPr>
        <p:spPr/>
        <p:txBody>
          <a:bodyPr/>
          <a:lstStyle/>
          <a:p>
            <a:r>
              <a:rPr lang="en-US" dirty="0"/>
              <a:t>Practice!</a:t>
            </a:r>
            <a:endParaRPr dirty="0"/>
          </a:p>
        </p:txBody>
      </p:sp>
      <p:pic>
        <p:nvPicPr>
          <p:cNvPr id="7" name="Picture 6">
            <a:extLst>
              <a:ext uri="{FF2B5EF4-FFF2-40B4-BE49-F238E27FC236}">
                <a16:creationId xmlns:a16="http://schemas.microsoft.com/office/drawing/2014/main" id="{0D9E8B78-E086-C542-BFDF-FFDFFDDB5561}"/>
              </a:ext>
            </a:extLst>
          </p:cNvPr>
          <p:cNvPicPr>
            <a:picLocks noChangeAspect="1"/>
          </p:cNvPicPr>
          <p:nvPr/>
        </p:nvPicPr>
        <p:blipFill>
          <a:blip r:embed="rId3"/>
          <a:stretch>
            <a:fillRect/>
          </a:stretch>
        </p:blipFill>
        <p:spPr>
          <a:xfrm>
            <a:off x="1990164" y="3398258"/>
            <a:ext cx="17120795" cy="9390422"/>
          </a:xfrm>
          <a:prstGeom prst="rect">
            <a:avLst/>
          </a:prstGeom>
        </p:spPr>
      </p:pic>
    </p:spTree>
    <p:extLst>
      <p:ext uri="{BB962C8B-B14F-4D97-AF65-F5344CB8AC3E}">
        <p14:creationId xmlns:p14="http://schemas.microsoft.com/office/powerpoint/2010/main" val="131682028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6687214"/>
            <a:ext cx="13105370" cy="3461446"/>
          </a:xfrm>
        </p:spPr>
        <p:txBody>
          <a:bodyPr/>
          <a:lstStyle/>
          <a:p>
            <a:r>
              <a:rPr lang="en-US" dirty="0"/>
              <a:t>Temperature</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40618" y="10148660"/>
            <a:ext cx="9182731" cy="885450"/>
          </a:xfrm>
        </p:spPr>
        <p:txBody>
          <a:bodyPr/>
          <a:lstStyle/>
          <a:p>
            <a:r>
              <a:rPr lang="en-US" dirty="0">
                <a:solidFill>
                  <a:schemeClr val="tx1"/>
                </a:solidFill>
              </a:rPr>
              <a:t>Let’s start making!</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21485898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4E238-A85C-974A-A2F8-E6CB36FC59B3}"/>
              </a:ext>
            </a:extLst>
          </p:cNvPr>
          <p:cNvSpPr/>
          <p:nvPr/>
        </p:nvSpPr>
        <p:spPr>
          <a:xfrm>
            <a:off x="11766666" y="1129155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micro:bit temperature sensing">
            <a:hlinkClick r:id="" action="ppaction://media"/>
            <a:extLst>
              <a:ext uri="{FF2B5EF4-FFF2-40B4-BE49-F238E27FC236}">
                <a16:creationId xmlns:a16="http://schemas.microsoft.com/office/drawing/2014/main" id="{B9B2AB5B-697D-404C-9EDC-5B4ED09ECAAC}"/>
              </a:ext>
            </a:extLst>
          </p:cNvPr>
          <p:cNvPicPr>
            <a:picLocks noRot="1" noChangeAspect="1"/>
          </p:cNvPicPr>
          <p:nvPr>
            <a:videoFile r:link="rId1"/>
          </p:nvPr>
        </p:nvPicPr>
        <p:blipFill>
          <a:blip r:embed="rId4"/>
          <a:stretch>
            <a:fillRect/>
          </a:stretch>
        </p:blipFill>
        <p:spPr>
          <a:xfrm>
            <a:off x="3717120" y="580580"/>
            <a:ext cx="20186680" cy="11405474"/>
          </a:xfrm>
          <a:prstGeom prst="rect">
            <a:avLst/>
          </a:prstGeom>
        </p:spPr>
      </p:pic>
    </p:spTree>
    <p:extLst>
      <p:ext uri="{BB962C8B-B14F-4D97-AF65-F5344CB8AC3E}">
        <p14:creationId xmlns:p14="http://schemas.microsoft.com/office/powerpoint/2010/main" val="3903747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0439F6-8BB2-394C-8B13-57600DB9F054}"/>
              </a:ext>
            </a:extLst>
          </p:cNvPr>
          <p:cNvSpPr/>
          <p:nvPr/>
        </p:nvSpPr>
        <p:spPr>
          <a:xfrm>
            <a:off x="11766666" y="1139551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0A8626-71FE-2B43-8FC6-6142937FD113}"/>
              </a:ext>
            </a:extLst>
          </p:cNvPr>
          <p:cNvPicPr>
            <a:picLocks noChangeAspect="1"/>
          </p:cNvPicPr>
          <p:nvPr/>
        </p:nvPicPr>
        <p:blipFill>
          <a:blip r:embed="rId3"/>
          <a:stretch>
            <a:fillRect/>
          </a:stretch>
        </p:blipFill>
        <p:spPr>
          <a:xfrm>
            <a:off x="1925306" y="888705"/>
            <a:ext cx="22083010" cy="12178670"/>
          </a:xfrm>
          <a:prstGeom prst="rect">
            <a:avLst/>
          </a:prstGeom>
        </p:spPr>
      </p:pic>
    </p:spTree>
    <p:extLst>
      <p:ext uri="{BB962C8B-B14F-4D97-AF65-F5344CB8AC3E}">
        <p14:creationId xmlns:p14="http://schemas.microsoft.com/office/powerpoint/2010/main" val="165699338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3A25-B1BD-BB49-AD2D-71C4AD533986}"/>
              </a:ext>
            </a:extLst>
          </p:cNvPr>
          <p:cNvSpPr>
            <a:spLocks noGrp="1"/>
          </p:cNvSpPr>
          <p:nvPr>
            <p:ph type="ctrTitle"/>
          </p:nvPr>
        </p:nvSpPr>
        <p:spPr/>
        <p:txBody>
          <a:bodyPr/>
          <a:lstStyle/>
          <a:p>
            <a:r>
              <a:rPr lang="en-US" dirty="0"/>
              <a:t>RECAP!</a:t>
            </a:r>
          </a:p>
        </p:txBody>
      </p:sp>
      <p:sp>
        <p:nvSpPr>
          <p:cNvPr id="6" name="Text Placeholder 4">
            <a:extLst>
              <a:ext uri="{FF2B5EF4-FFF2-40B4-BE49-F238E27FC236}">
                <a16:creationId xmlns:a16="http://schemas.microsoft.com/office/drawing/2014/main" id="{B39A90F0-EE40-0248-838A-5BEADF6586F5}"/>
              </a:ext>
            </a:extLst>
          </p:cNvPr>
          <p:cNvSpPr txBox="1">
            <a:spLocks/>
          </p:cNvSpPr>
          <p:nvPr/>
        </p:nvSpPr>
        <p:spPr>
          <a:xfrm>
            <a:off x="6302770" y="10148660"/>
            <a:ext cx="14075287" cy="3005903"/>
          </a:xfrm>
          <a:prstGeom prst="rect">
            <a:avLst/>
          </a:prstGeom>
          <a:noFill/>
        </p:spPr>
        <p:txBody>
          <a:bodyPr vert="horz" wrap="square" lIns="182832" tIns="91416" rIns="182832" bIns="91416" rtlCol="0" anchor="ctr" anchorCtr="0">
            <a:spAutoFit/>
          </a:bodyPr>
          <a:lstStyle>
            <a:lvl1pPr marL="0" indent="0" algn="l" defTabSz="1828343" rtl="0" eaLnBrk="1" latinLnBrk="0" hangingPunct="1">
              <a:lnSpc>
                <a:spcPct val="140000"/>
              </a:lnSpc>
              <a:spcBef>
                <a:spcPts val="0"/>
              </a:spcBef>
              <a:spcAft>
                <a:spcPts val="3599"/>
              </a:spcAft>
              <a:buFontTx/>
              <a:buNone/>
              <a:defRPr lang="en-US" sz="3600" b="1" i="0" kern="1200" dirty="0" smtClean="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00000"/>
              </a:lnSpc>
              <a:spcAft>
                <a:spcPts val="100"/>
              </a:spcAft>
            </a:pPr>
            <a:r>
              <a:rPr lang="en-US" dirty="0">
                <a:solidFill>
                  <a:schemeClr val="tx1"/>
                </a:solidFill>
              </a:rPr>
              <a:t>Accelerometer</a:t>
            </a:r>
          </a:p>
          <a:p>
            <a:pPr>
              <a:lnSpc>
                <a:spcPct val="100000"/>
              </a:lnSpc>
              <a:spcAft>
                <a:spcPts val="100"/>
              </a:spcAft>
            </a:pPr>
            <a:r>
              <a:rPr lang="en-US" dirty="0">
                <a:solidFill>
                  <a:schemeClr val="tx1"/>
                </a:solidFill>
              </a:rPr>
              <a:t>Variable</a:t>
            </a:r>
          </a:p>
          <a:p>
            <a:pPr>
              <a:lnSpc>
                <a:spcPct val="100000"/>
              </a:lnSpc>
              <a:spcAft>
                <a:spcPts val="100"/>
              </a:spcAft>
            </a:pPr>
            <a:r>
              <a:rPr lang="en-US" dirty="0">
                <a:solidFill>
                  <a:schemeClr val="tx1"/>
                </a:solidFill>
              </a:rPr>
              <a:t>Threshold</a:t>
            </a:r>
          </a:p>
          <a:p>
            <a:pPr>
              <a:lnSpc>
                <a:spcPct val="100000"/>
              </a:lnSpc>
              <a:spcAft>
                <a:spcPts val="100"/>
              </a:spcAft>
            </a:pPr>
            <a:r>
              <a:rPr lang="en-US" dirty="0">
                <a:solidFill>
                  <a:schemeClr val="tx1"/>
                </a:solidFill>
              </a:rPr>
              <a:t>Saving Battery Power through Code</a:t>
            </a:r>
          </a:p>
          <a:p>
            <a:pPr>
              <a:lnSpc>
                <a:spcPct val="100000"/>
              </a:lnSpc>
              <a:spcAft>
                <a:spcPts val="100"/>
              </a:spcAft>
            </a:pPr>
            <a:endParaRPr lang="en-US" dirty="0">
              <a:solidFill>
                <a:schemeClr val="tx1"/>
              </a:solidFill>
            </a:endParaRPr>
          </a:p>
        </p:txBody>
      </p:sp>
      <p:pic>
        <p:nvPicPr>
          <p:cNvPr id="7" name="Picture 6">
            <a:extLst>
              <a:ext uri="{FF2B5EF4-FFF2-40B4-BE49-F238E27FC236}">
                <a16:creationId xmlns:a16="http://schemas.microsoft.com/office/drawing/2014/main" id="{B9199228-603C-C14D-B717-A1A23EB9A715}"/>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383046980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212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4438649"/>
            <a:ext cx="9458885" cy="1827471"/>
          </a:xfrm>
        </p:spPr>
        <p:txBody>
          <a:bodyPr>
            <a:normAutofit fontScale="92500" lnSpcReduction="10000"/>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Show how hot or cold your </a:t>
            </a:r>
            <a:r>
              <a:rPr lang="en-US" b="0" dirty="0" err="1"/>
              <a:t>micro:bit</a:t>
            </a:r>
            <a:r>
              <a:rPr lang="en-US" b="0" dirty="0"/>
              <a:t> is using the built-in temperature sensor</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90165" y="6781356"/>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micro:bit (or MakeCode simulator) with USB</a:t>
            </a:r>
          </a:p>
          <a:p>
            <a:pPr>
              <a:buFont typeface="Arial" panose="020B0604020202020204" pitchFamily="34" charset="0"/>
              <a:buChar char="•"/>
            </a:pPr>
            <a:r>
              <a:rPr lang="en-US" sz="3200" b="0" dirty="0"/>
              <a:t>MakeCode or Python editor</a:t>
            </a:r>
          </a:p>
          <a:p>
            <a:pPr>
              <a:buFont typeface="Arial" panose="020B0604020202020204" pitchFamily="34" charset="0"/>
              <a:buChar char="•"/>
            </a:pPr>
            <a:r>
              <a:rPr lang="en-US" sz="3200" b="0" dirty="0"/>
              <a:t>Battery pack (optional)</a:t>
            </a:r>
          </a:p>
          <a:p>
            <a:pPr>
              <a:buFont typeface="Arial" panose="020B0604020202020204" pitchFamily="34" charset="0"/>
              <a:buChar char="•"/>
            </a:pPr>
            <a:r>
              <a:rPr lang="en-US" sz="3200" b="0" dirty="0"/>
              <a:t>A source of heat or cooling, like a fan, if you want to see the temperature change quickly (optional)</a:t>
            </a:r>
          </a:p>
        </p:txBody>
      </p:sp>
      <p:pic>
        <p:nvPicPr>
          <p:cNvPr id="2" name="Picture 1">
            <a:extLst>
              <a:ext uri="{FF2B5EF4-FFF2-40B4-BE49-F238E27FC236}">
                <a16:creationId xmlns:a16="http://schemas.microsoft.com/office/drawing/2014/main" id="{368EC666-D0A5-784D-9BD3-3615CA4075D2}"/>
              </a:ext>
            </a:extLst>
          </p:cNvPr>
          <p:cNvPicPr>
            <a:picLocks noChangeAspect="1"/>
          </p:cNvPicPr>
          <p:nvPr/>
        </p:nvPicPr>
        <p:blipFill>
          <a:blip r:embed="rId3"/>
          <a:stretch>
            <a:fillRect/>
          </a:stretch>
        </p:blipFill>
        <p:spPr>
          <a:xfrm>
            <a:off x="12928602" y="2258522"/>
            <a:ext cx="10922780" cy="7410094"/>
          </a:xfrm>
          <a:prstGeom prst="rect">
            <a:avLst/>
          </a:prstGeom>
        </p:spPr>
      </p:pic>
      <p:sp>
        <p:nvSpPr>
          <p:cNvPr id="9" name="Title 2">
            <a:extLst>
              <a:ext uri="{FF2B5EF4-FFF2-40B4-BE49-F238E27FC236}">
                <a16:creationId xmlns:a16="http://schemas.microsoft.com/office/drawing/2014/main" id="{0810E99A-22EE-2947-B57F-7546B726F2C9}"/>
              </a:ext>
            </a:extLst>
          </p:cNvPr>
          <p:cNvSpPr>
            <a:spLocks noGrp="1"/>
          </p:cNvSpPr>
          <p:nvPr>
            <p:ph type="title"/>
          </p:nvPr>
        </p:nvSpPr>
        <p:spPr>
          <a:xfrm>
            <a:off x="1990165" y="1162833"/>
            <a:ext cx="10198660" cy="3484272"/>
          </a:xfrm>
        </p:spPr>
        <p:txBody>
          <a:bodyPr>
            <a:normAutofit/>
          </a:bodyPr>
          <a:lstStyle/>
          <a:p>
            <a:r>
              <a:rPr lang="en-US" dirty="0"/>
              <a:t>Step 1: The Project</a:t>
            </a:r>
            <a:br>
              <a:rPr lang="en-US" dirty="0"/>
            </a:br>
            <a:r>
              <a:rPr lang="en-US" dirty="0">
                <a:solidFill>
                  <a:srgbClr val="01669C"/>
                </a:solidFill>
              </a:rPr>
              <a:t>A Digital Thermometer</a:t>
            </a:r>
            <a:endParaRPr dirty="0">
              <a:solidFill>
                <a:srgbClr val="01669C"/>
              </a:solidFill>
            </a:endParaRPr>
          </a:p>
        </p:txBody>
      </p:sp>
    </p:spTree>
    <p:extLst>
      <p:ext uri="{BB962C8B-B14F-4D97-AF65-F5344CB8AC3E}">
        <p14:creationId xmlns:p14="http://schemas.microsoft.com/office/powerpoint/2010/main" val="184136699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212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69328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18409664" cy="9832460"/>
          </a:xfrm>
        </p:spPr>
        <p:txBody>
          <a:bodyPr>
            <a:normAutofit lnSpcReduction="10000"/>
          </a:bodyPr>
          <a:lstStyle/>
          <a:p>
            <a:pPr marL="685629" indent="-685629">
              <a:lnSpc>
                <a:spcPct val="100000"/>
              </a:lnSpc>
              <a:spcAft>
                <a:spcPts val="0"/>
              </a:spcAft>
            </a:pPr>
            <a:r>
              <a:rPr lang="en-US" sz="3600" b="1" dirty="0">
                <a:solidFill>
                  <a:schemeClr val="bg2">
                    <a:lumMod val="25000"/>
                  </a:schemeClr>
                </a:solidFill>
                <a:latin typeface="Open Sans" panose="020B0606030504020204" pitchFamily="34" charset="0"/>
              </a:rPr>
              <a:t>How does it work?</a:t>
            </a:r>
          </a:p>
          <a:p>
            <a:pPr marL="685629" indent="-685629">
              <a:lnSpc>
                <a:spcPct val="100000"/>
              </a:lnSpc>
              <a:spcAft>
                <a:spcPts val="0"/>
              </a:spcAft>
            </a:pPr>
            <a:endParaRPr lang="en-US" sz="3600" b="1" dirty="0">
              <a:solidFill>
                <a:schemeClr val="bg2">
                  <a:lumMod val="25000"/>
                </a:schemeClr>
              </a:solidFill>
              <a:latin typeface="Open Sans" panose="020B0606030504020204" pitchFamily="34" charset="0"/>
            </a:endParaRPr>
          </a:p>
          <a:p>
            <a:pPr marL="342900" indent="-342900">
              <a:buFont typeface="Arial" panose="020B0604020202020204" pitchFamily="34" charset="0"/>
              <a:buChar char="•"/>
            </a:pPr>
            <a:r>
              <a:rPr lang="en-US" sz="4000" dirty="0">
                <a:latin typeface="Open Sans" panose="020B0606030504020204" pitchFamily="34" charset="0"/>
              </a:rPr>
              <a:t>This program shows how hot or cold your micro:bit is by taking a reading from the </a:t>
            </a:r>
            <a:r>
              <a:rPr lang="en-US" sz="4000" dirty="0">
                <a:latin typeface="Open Sans" panose="020B0606030504020204" pitchFamily="34" charset="0"/>
                <a:hlinkClick r:id="rId3"/>
              </a:rPr>
              <a:t>temperature sensor</a:t>
            </a:r>
            <a:r>
              <a:rPr lang="en-US" sz="4000" dirty="0">
                <a:latin typeface="Open Sans" panose="020B0606030504020204" pitchFamily="34" charset="0"/>
              </a:rPr>
              <a:t> in its processor or CPU (central processing unit).</a:t>
            </a:r>
          </a:p>
          <a:p>
            <a:pPr marL="342900" indent="-342900">
              <a:buFont typeface="Arial" panose="020B0604020202020204" pitchFamily="34" charset="0"/>
              <a:buChar char="•"/>
            </a:pPr>
            <a:r>
              <a:rPr lang="en-US" sz="4000" dirty="0">
                <a:latin typeface="Open Sans" panose="020B0606030504020204" pitchFamily="34" charset="0"/>
              </a:rPr>
              <a:t>The processor’s temperature is a fairly good approximation of the temperature around you in °C (Celsius).</a:t>
            </a:r>
          </a:p>
          <a:p>
            <a:pPr marL="342900" indent="-342900">
              <a:buFont typeface="Arial" panose="020B0604020202020204" pitchFamily="34" charset="0"/>
              <a:buChar char="•"/>
            </a:pPr>
            <a:r>
              <a:rPr lang="en-US" sz="4000" dirty="0">
                <a:latin typeface="Open Sans" panose="020B0606030504020204" pitchFamily="34" charset="0"/>
              </a:rPr>
              <a:t>In this program, when you press </a:t>
            </a:r>
            <a:r>
              <a:rPr lang="en-US" sz="4000" dirty="0">
                <a:latin typeface="Open Sans" panose="020B0606030504020204" pitchFamily="34" charset="0"/>
                <a:hlinkClick r:id="rId4"/>
              </a:rPr>
              <a:t>input button</a:t>
            </a:r>
            <a:r>
              <a:rPr lang="en-US" sz="4000" dirty="0">
                <a:latin typeface="Open Sans" panose="020B0606030504020204" pitchFamily="34" charset="0"/>
              </a:rPr>
              <a:t> A, the micro:bit displays the processor’s current temperature on its </a:t>
            </a:r>
            <a:r>
              <a:rPr lang="en-US" sz="4000" dirty="0">
                <a:latin typeface="Open Sans" panose="020B0606030504020204" pitchFamily="34" charset="0"/>
                <a:hlinkClick r:id="rId5"/>
              </a:rPr>
              <a:t>LED display output</a:t>
            </a:r>
            <a:r>
              <a:rPr lang="en-US" sz="4000" dirty="0">
                <a:latin typeface="Open Sans" panose="020B0606030504020204" pitchFamily="34" charset="0"/>
              </a:rPr>
              <a:t>.</a:t>
            </a:r>
          </a:p>
          <a:p>
            <a:pPr marL="342900" indent="-342900">
              <a:buFont typeface="Arial" panose="020B0604020202020204" pitchFamily="34" charset="0"/>
              <a:buChar char="•"/>
            </a:pPr>
            <a:r>
              <a:rPr lang="en-US" sz="4000" dirty="0">
                <a:latin typeface="Open Sans" panose="020B0606030504020204" pitchFamily="34" charset="0"/>
              </a:rPr>
              <a:t>Take the micro:bit into warmer and colder places and see how the temperature readings change.</a:t>
            </a:r>
          </a:p>
        </p:txBody>
      </p:sp>
    </p:spTree>
    <p:extLst>
      <p:ext uri="{BB962C8B-B14F-4D97-AF65-F5344CB8AC3E}">
        <p14:creationId xmlns:p14="http://schemas.microsoft.com/office/powerpoint/2010/main" val="15341149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2208435" cy="1496722"/>
          </a:xfrm>
        </p:spPr>
        <p:txBody>
          <a:bodyPr>
            <a:normAutofit/>
          </a:bodyPr>
          <a:lstStyle/>
          <a:p>
            <a:r>
              <a:rPr lang="en-US" dirty="0"/>
              <a:t>Step 3: Read It and Code It</a:t>
            </a:r>
            <a:endParaRPr dirty="0"/>
          </a:p>
        </p:txBody>
      </p:sp>
      <p:pic>
        <p:nvPicPr>
          <p:cNvPr id="6" name="Picture 5">
            <a:extLst>
              <a:ext uri="{FF2B5EF4-FFF2-40B4-BE49-F238E27FC236}">
                <a16:creationId xmlns:a16="http://schemas.microsoft.com/office/drawing/2014/main" id="{93918566-7C21-2044-B640-E400CD904A7E}"/>
              </a:ext>
            </a:extLst>
          </p:cNvPr>
          <p:cNvPicPr>
            <a:picLocks noChangeAspect="1"/>
          </p:cNvPicPr>
          <p:nvPr/>
        </p:nvPicPr>
        <p:blipFill>
          <a:blip r:embed="rId3"/>
          <a:stretch>
            <a:fillRect/>
          </a:stretch>
        </p:blipFill>
        <p:spPr>
          <a:xfrm>
            <a:off x="1990164" y="3139303"/>
            <a:ext cx="20883169" cy="5337432"/>
          </a:xfrm>
          <a:prstGeom prst="rect">
            <a:avLst/>
          </a:prstGeom>
        </p:spPr>
      </p:pic>
    </p:spTree>
    <p:extLst>
      <p:ext uri="{BB962C8B-B14F-4D97-AF65-F5344CB8AC3E}">
        <p14:creationId xmlns:p14="http://schemas.microsoft.com/office/powerpoint/2010/main" val="353280675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428078052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18998505" cy="7483993"/>
          </a:xfrm>
        </p:spPr>
        <p:txBody>
          <a:bodyPr>
            <a:normAutofit/>
          </a:bodyPr>
          <a:lstStyle/>
          <a:p>
            <a:pPr marL="742950" indent="-742950">
              <a:buFont typeface="+mj-lt"/>
              <a:buAutoNum type="arabicPeriod"/>
            </a:pPr>
            <a:r>
              <a:rPr lang="en-US" b="0" dirty="0"/>
              <a:t>Compare the reading with another thermometer. How accurate is the </a:t>
            </a:r>
            <a:r>
              <a:rPr lang="en-US" b="0" dirty="0" err="1"/>
              <a:t>micro:bit</a:t>
            </a:r>
            <a:r>
              <a:rPr lang="en-US" b="0" dirty="0"/>
              <a:t>? Do you need to modify the </a:t>
            </a:r>
            <a:r>
              <a:rPr lang="en-US" b="0" dirty="0" err="1"/>
              <a:t>micro:bit</a:t>
            </a:r>
            <a:r>
              <a:rPr lang="en-US" b="0" dirty="0"/>
              <a:t> reading to get the air temperature?</a:t>
            </a:r>
          </a:p>
          <a:p>
            <a:pPr marL="742950" indent="-742950">
              <a:buFont typeface="+mj-lt"/>
              <a:buAutoNum type="arabicPeriod"/>
            </a:pPr>
            <a:r>
              <a:rPr lang="en-US" b="0" dirty="0"/>
              <a:t>Convert the temperature to Fahrenheit or Kelvin.</a:t>
            </a:r>
          </a:p>
        </p:txBody>
      </p:sp>
    </p:spTree>
    <p:extLst>
      <p:ext uri="{BB962C8B-B14F-4D97-AF65-F5344CB8AC3E}">
        <p14:creationId xmlns:p14="http://schemas.microsoft.com/office/powerpoint/2010/main" val="401587497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936787" y="1137959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956049"/>
            <a:ext cx="10296230" cy="2342707"/>
          </a:xfrm>
        </p:spPr>
        <p:txBody>
          <a:bodyPr>
            <a:noAutofit/>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Use a simple </a:t>
            </a:r>
            <a:r>
              <a:rPr lang="en-US" dirty="0"/>
              <a:t>function</a:t>
            </a:r>
            <a:r>
              <a:rPr lang="en-US" b="0" dirty="0"/>
              <a:t> to convert centigrade readings from the </a:t>
            </a:r>
            <a:r>
              <a:rPr lang="en-US" b="0" dirty="0" err="1"/>
              <a:t>micro:bit's</a:t>
            </a:r>
            <a:r>
              <a:rPr lang="en-US" b="0" dirty="0"/>
              <a:t> temperature sensor to Fahrenheit.</a:t>
            </a:r>
            <a:endParaRPr sz="3200" dirty="0"/>
          </a:p>
        </p:txBody>
      </p:sp>
      <p:sp>
        <p:nvSpPr>
          <p:cNvPr id="8" name="Text Placeholder 5">
            <a:extLst>
              <a:ext uri="{FF2B5EF4-FFF2-40B4-BE49-F238E27FC236}">
                <a16:creationId xmlns:a16="http://schemas.microsoft.com/office/drawing/2014/main" id="{48C36784-D828-104B-A9E2-D2871DD67E01}"/>
              </a:ext>
            </a:extLst>
          </p:cNvPr>
          <p:cNvSpPr txBox="1">
            <a:spLocks/>
          </p:cNvSpPr>
          <p:nvPr/>
        </p:nvSpPr>
        <p:spPr>
          <a:xfrm>
            <a:off x="1990164" y="7287296"/>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micro:bit (or MakeCode simulator) with USB</a:t>
            </a:r>
          </a:p>
          <a:p>
            <a:pPr>
              <a:buFont typeface="Arial" panose="020B0604020202020204" pitchFamily="34" charset="0"/>
              <a:buChar char="•"/>
            </a:pPr>
            <a:r>
              <a:rPr lang="en-US" sz="3200" b="0" dirty="0"/>
              <a:t>MakeCode or Python editor</a:t>
            </a:r>
          </a:p>
          <a:p>
            <a:pPr>
              <a:buFont typeface="Arial" panose="020B0604020202020204" pitchFamily="34" charset="0"/>
              <a:buChar char="•"/>
            </a:pPr>
            <a:r>
              <a:rPr lang="en-US" sz="3200" b="0" dirty="0"/>
              <a:t>Battery pack (optional)</a:t>
            </a:r>
          </a:p>
        </p:txBody>
      </p:sp>
      <p:pic>
        <p:nvPicPr>
          <p:cNvPr id="5" name="Picture 4">
            <a:extLst>
              <a:ext uri="{FF2B5EF4-FFF2-40B4-BE49-F238E27FC236}">
                <a16:creationId xmlns:a16="http://schemas.microsoft.com/office/drawing/2014/main" id="{1799EECF-6C0A-044B-A487-C7512465DB39}"/>
              </a:ext>
            </a:extLst>
          </p:cNvPr>
          <p:cNvPicPr>
            <a:picLocks noChangeAspect="1"/>
          </p:cNvPicPr>
          <p:nvPr/>
        </p:nvPicPr>
        <p:blipFill>
          <a:blip r:embed="rId3"/>
          <a:stretch>
            <a:fillRect/>
          </a:stretch>
        </p:blipFill>
        <p:spPr>
          <a:xfrm rot="20910810">
            <a:off x="12218199" y="1033596"/>
            <a:ext cx="7726862" cy="6104811"/>
          </a:xfrm>
          <a:prstGeom prst="rect">
            <a:avLst/>
          </a:prstGeom>
        </p:spPr>
      </p:pic>
      <p:pic>
        <p:nvPicPr>
          <p:cNvPr id="7" name="Picture 6">
            <a:extLst>
              <a:ext uri="{FF2B5EF4-FFF2-40B4-BE49-F238E27FC236}">
                <a16:creationId xmlns:a16="http://schemas.microsoft.com/office/drawing/2014/main" id="{801A2398-193A-2243-80DD-321C6C91FDD0}"/>
              </a:ext>
            </a:extLst>
          </p:cNvPr>
          <p:cNvPicPr>
            <a:picLocks noChangeAspect="1"/>
          </p:cNvPicPr>
          <p:nvPr/>
        </p:nvPicPr>
        <p:blipFill>
          <a:blip r:embed="rId4"/>
          <a:stretch>
            <a:fillRect/>
          </a:stretch>
        </p:blipFill>
        <p:spPr>
          <a:xfrm flipH="1">
            <a:off x="16798647" y="7110057"/>
            <a:ext cx="7514024" cy="6261687"/>
          </a:xfrm>
          <a:prstGeom prst="rect">
            <a:avLst/>
          </a:prstGeom>
        </p:spPr>
      </p:pic>
      <p:sp>
        <p:nvSpPr>
          <p:cNvPr id="10" name="Title 2">
            <a:extLst>
              <a:ext uri="{FF2B5EF4-FFF2-40B4-BE49-F238E27FC236}">
                <a16:creationId xmlns:a16="http://schemas.microsoft.com/office/drawing/2014/main" id="{E96988F5-52BF-A640-81A7-336FE73318C1}"/>
              </a:ext>
            </a:extLst>
          </p:cNvPr>
          <p:cNvSpPr>
            <a:spLocks noGrp="1"/>
          </p:cNvSpPr>
          <p:nvPr>
            <p:ph type="title"/>
          </p:nvPr>
        </p:nvSpPr>
        <p:spPr>
          <a:xfrm>
            <a:off x="2038950" y="601729"/>
            <a:ext cx="10198660" cy="3484272"/>
          </a:xfrm>
        </p:spPr>
        <p:txBody>
          <a:bodyPr>
            <a:normAutofit/>
          </a:bodyPr>
          <a:lstStyle/>
          <a:p>
            <a:r>
              <a:rPr lang="en-US" dirty="0"/>
              <a:t>Step 1: The Project</a:t>
            </a:r>
            <a:br>
              <a:rPr lang="en-US" dirty="0"/>
            </a:br>
            <a:r>
              <a:rPr lang="en-US" dirty="0">
                <a:solidFill>
                  <a:srgbClr val="01669C"/>
                </a:solidFill>
              </a:rPr>
              <a:t>Celsius to Fahrenheit Converter</a:t>
            </a:r>
            <a:endParaRPr dirty="0">
              <a:solidFill>
                <a:srgbClr val="01669C"/>
              </a:solidFill>
            </a:endParaRPr>
          </a:p>
        </p:txBody>
      </p:sp>
    </p:spTree>
    <p:extLst>
      <p:ext uri="{BB962C8B-B14F-4D97-AF65-F5344CB8AC3E}">
        <p14:creationId xmlns:p14="http://schemas.microsoft.com/office/powerpoint/2010/main" val="365969926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7186835" cy="1496722"/>
          </a:xfrm>
        </p:spPr>
        <p:txBody>
          <a:bodyPr>
            <a:normAutofit/>
          </a:bodyPr>
          <a:lstStyle/>
          <a:p>
            <a:r>
              <a:rPr lang="en-US" dirty="0"/>
              <a:t>Step 2: How Does it Work?</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251537" y="2914649"/>
            <a:ext cx="20135948" cy="10057071"/>
          </a:xfrm>
        </p:spPr>
        <p:txBody>
          <a:bodyPr>
            <a:normAutofit/>
          </a:bodyPr>
          <a:lstStyle/>
          <a:p>
            <a:pPr marL="685629" indent="-685629">
              <a:lnSpc>
                <a:spcPct val="100000"/>
              </a:lnSpc>
              <a:spcAft>
                <a:spcPts val="0"/>
              </a:spcAft>
            </a:pPr>
            <a:r>
              <a:rPr lang="en-US" sz="3900" b="1" dirty="0">
                <a:solidFill>
                  <a:schemeClr val="bg2">
                    <a:lumMod val="25000"/>
                  </a:schemeClr>
                </a:solidFill>
                <a:latin typeface="Open Sans" panose="020B0606030504020204" pitchFamily="34" charset="0"/>
              </a:rPr>
              <a:t>How does it work?</a:t>
            </a:r>
          </a:p>
          <a:p>
            <a:pPr marL="685629" indent="-685629">
              <a:lnSpc>
                <a:spcPct val="100000"/>
              </a:lnSpc>
              <a:spcAft>
                <a:spcPts val="0"/>
              </a:spcAft>
              <a:buFont typeface="Arial" panose="020B0604020202020204" pitchFamily="34" charset="0"/>
              <a:buChar char="•"/>
            </a:pPr>
            <a:endParaRPr lang="en-US" sz="3600" b="1" dirty="0">
              <a:solidFill>
                <a:schemeClr val="bg2">
                  <a:lumMod val="25000"/>
                </a:schemeClr>
              </a:solidFill>
              <a:latin typeface="Open Sans" panose="020B0606030504020204" pitchFamily="34" charset="0"/>
            </a:endParaRPr>
          </a:p>
          <a:p>
            <a:pPr marL="342900" indent="-342900">
              <a:buFont typeface="Arial" panose="020B0604020202020204" pitchFamily="34" charset="0"/>
              <a:buChar char="•"/>
            </a:pPr>
            <a:r>
              <a:rPr lang="en-US" sz="3600" dirty="0">
                <a:latin typeface="Open Sans" panose="020B0606030504020204" pitchFamily="34" charset="0"/>
              </a:rPr>
              <a:t>The micro:bit's processor has a built-in temperature sensor input which gives readings in centigrade.</a:t>
            </a:r>
          </a:p>
          <a:p>
            <a:pPr marL="342900" indent="-342900">
              <a:buFont typeface="Arial" panose="020B0604020202020204" pitchFamily="34" charset="0"/>
              <a:buChar char="•"/>
            </a:pPr>
            <a:r>
              <a:rPr lang="en-US" sz="3600" dirty="0">
                <a:latin typeface="Open Sans" panose="020B0606030504020204" pitchFamily="34" charset="0"/>
              </a:rPr>
              <a:t>Using functions allows you easily to convert the temperature to Fahrenheit.</a:t>
            </a:r>
          </a:p>
          <a:p>
            <a:pPr marL="342900" indent="-342900">
              <a:buFont typeface="Arial" panose="020B0604020202020204" pitchFamily="34" charset="0"/>
              <a:buChar char="•"/>
            </a:pPr>
            <a:r>
              <a:rPr lang="en-US" sz="3600" dirty="0">
                <a:latin typeface="Open Sans" panose="020B0606030504020204" pitchFamily="34" charset="0"/>
              </a:rPr>
              <a:t>The </a:t>
            </a:r>
            <a:r>
              <a:rPr lang="en-US" sz="3600" b="1" dirty="0">
                <a:latin typeface="Open Sans" panose="020B0606030504020204" pitchFamily="34" charset="0"/>
              </a:rPr>
              <a:t>convertCtoF</a:t>
            </a:r>
            <a:r>
              <a:rPr lang="en-US" sz="3600" dirty="0">
                <a:latin typeface="Open Sans" panose="020B0606030504020204" pitchFamily="34" charset="0"/>
              </a:rPr>
              <a:t> function means you can re-use the conversion code easily for other programs. </a:t>
            </a:r>
          </a:p>
          <a:p>
            <a:pPr marL="342900" indent="-342900">
              <a:buFont typeface="Arial" panose="020B0604020202020204" pitchFamily="34" charset="0"/>
              <a:buChar char="•"/>
            </a:pPr>
            <a:r>
              <a:rPr lang="en-US" sz="3600" dirty="0">
                <a:latin typeface="Open Sans" panose="020B0606030504020204" pitchFamily="34" charset="0"/>
              </a:rPr>
              <a:t>The function is called by using </a:t>
            </a:r>
            <a:r>
              <a:rPr lang="en-US" sz="3600" b="1" dirty="0">
                <a:latin typeface="Open Sans" panose="020B0606030504020204" pitchFamily="34" charset="0"/>
              </a:rPr>
              <a:t>convertCtoF</a:t>
            </a:r>
            <a:r>
              <a:rPr lang="en-US" sz="3600" dirty="0">
                <a:latin typeface="Open Sans" panose="020B0606030504020204" pitchFamily="34" charset="0"/>
              </a:rPr>
              <a:t> in place of a variable or number when you press button B on your </a:t>
            </a:r>
            <a:r>
              <a:rPr lang="en-US" sz="3600" dirty="0" err="1">
                <a:latin typeface="Open Sans" panose="020B0606030504020204" pitchFamily="34" charset="0"/>
              </a:rPr>
              <a:t>micro:bit</a:t>
            </a:r>
            <a:r>
              <a:rPr lang="en-US" sz="3600" dirty="0">
                <a:latin typeface="Open Sans" panose="020B0606030504020204" pitchFamily="34" charset="0"/>
              </a:rPr>
              <a:t>.</a:t>
            </a:r>
          </a:p>
        </p:txBody>
      </p:sp>
    </p:spTree>
    <p:extLst>
      <p:ext uri="{BB962C8B-B14F-4D97-AF65-F5344CB8AC3E}">
        <p14:creationId xmlns:p14="http://schemas.microsoft.com/office/powerpoint/2010/main" val="75980783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8710835" cy="1496722"/>
          </a:xfrm>
        </p:spPr>
        <p:txBody>
          <a:bodyPr>
            <a:normAutofit/>
          </a:bodyPr>
          <a:lstStyle/>
          <a:p>
            <a:r>
              <a:rPr lang="en-US" dirty="0"/>
              <a:t>Step 2: How Does it Work?</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251537" y="2914649"/>
            <a:ext cx="20135948" cy="10057071"/>
          </a:xfrm>
        </p:spPr>
        <p:txBody>
          <a:bodyPr>
            <a:normAutofit/>
          </a:bodyPr>
          <a:lstStyle/>
          <a:p>
            <a:pPr marL="685629" indent="-685629">
              <a:lnSpc>
                <a:spcPct val="100000"/>
              </a:lnSpc>
              <a:spcAft>
                <a:spcPts val="0"/>
              </a:spcAft>
            </a:pPr>
            <a:r>
              <a:rPr lang="en-US" sz="3900" b="1" dirty="0">
                <a:solidFill>
                  <a:schemeClr val="bg2">
                    <a:lumMod val="25000"/>
                  </a:schemeClr>
                </a:solidFill>
                <a:latin typeface="Open Sans" panose="020B0606030504020204" pitchFamily="34" charset="0"/>
              </a:rPr>
              <a:t>How does it work?</a:t>
            </a:r>
          </a:p>
          <a:p>
            <a:pPr marL="685629" indent="-685629">
              <a:lnSpc>
                <a:spcPct val="100000"/>
              </a:lnSpc>
              <a:spcAft>
                <a:spcPts val="0"/>
              </a:spcAft>
              <a:buFont typeface="Arial" panose="020B0604020202020204" pitchFamily="34" charset="0"/>
              <a:buChar char="•"/>
            </a:pPr>
            <a:endParaRPr lang="en-US" sz="4000" b="1" dirty="0">
              <a:solidFill>
                <a:schemeClr val="bg2">
                  <a:lumMod val="25000"/>
                </a:schemeClr>
              </a:solidFill>
              <a:latin typeface="Open Sans" panose="020B0606030504020204" pitchFamily="34" charset="0"/>
            </a:endParaRPr>
          </a:p>
          <a:p>
            <a:pPr marL="342900" indent="-342900">
              <a:buFont typeface="Arial" panose="020B0604020202020204" pitchFamily="34" charset="0"/>
              <a:buChar char="•"/>
            </a:pPr>
            <a:r>
              <a:rPr lang="en-US" sz="3600" dirty="0">
                <a:latin typeface="Open Sans" panose="020B0606030504020204" pitchFamily="34" charset="0"/>
              </a:rPr>
              <a:t>We pass to the function the temperature in centigrade.</a:t>
            </a:r>
          </a:p>
          <a:p>
            <a:pPr marL="342900" indent="-342900">
              <a:buFont typeface="Arial" panose="020B0604020202020204" pitchFamily="34" charset="0"/>
              <a:buChar char="•"/>
            </a:pPr>
            <a:r>
              <a:rPr lang="en-US" sz="3600" dirty="0">
                <a:latin typeface="Open Sans" panose="020B0606030504020204" pitchFamily="34" charset="0"/>
              </a:rPr>
              <a:t>The function then takes the number passed to it, stored in a variable called </a:t>
            </a:r>
            <a:r>
              <a:rPr lang="en-US" sz="3600" b="1" dirty="0">
                <a:latin typeface="Open Sans" panose="020B0606030504020204" pitchFamily="34" charset="0"/>
              </a:rPr>
              <a:t>C</a:t>
            </a:r>
            <a:r>
              <a:rPr lang="en-US" sz="3600" dirty="0">
                <a:latin typeface="Open Sans" panose="020B0606030504020204" pitchFamily="34" charset="0"/>
              </a:rPr>
              <a:t>, and converts it to Fahrenheit by multiplying it by 1.8 and adding 32.</a:t>
            </a:r>
          </a:p>
          <a:p>
            <a:pPr marL="342900" indent="-342900">
              <a:buFont typeface="Arial" panose="020B0604020202020204" pitchFamily="34" charset="0"/>
              <a:buChar char="•"/>
            </a:pPr>
            <a:r>
              <a:rPr lang="en-US" sz="3600" dirty="0">
                <a:latin typeface="Open Sans" panose="020B0606030504020204" pitchFamily="34" charset="0"/>
              </a:rPr>
              <a:t>The function then returns the converted number so when you press button B the temperature is shown in Fahrenheit on the LED display output.</a:t>
            </a:r>
          </a:p>
          <a:p>
            <a:pPr marL="342900" indent="-342900">
              <a:buFont typeface="Arial" panose="020B0604020202020204" pitchFamily="34" charset="0"/>
              <a:buChar char="•"/>
            </a:pPr>
            <a:r>
              <a:rPr lang="en-US" sz="3600" dirty="0">
                <a:latin typeface="Open Sans" panose="020B0606030504020204" pitchFamily="34" charset="0"/>
              </a:rPr>
              <a:t>If you press button A, the temperature is shown in centigrade.</a:t>
            </a:r>
          </a:p>
          <a:p>
            <a:pPr marL="342900" indent="-342900">
              <a:buFont typeface="Arial" panose="020B0604020202020204" pitchFamily="34" charset="0"/>
              <a:buChar char="•"/>
            </a:pPr>
            <a:endParaRPr lang="en-US" sz="3200" dirty="0">
              <a:latin typeface="Open Sans" panose="020B0606030504020204" pitchFamily="34" charset="0"/>
            </a:endParaRPr>
          </a:p>
        </p:txBody>
      </p:sp>
    </p:spTree>
    <p:extLst>
      <p:ext uri="{BB962C8B-B14F-4D97-AF65-F5344CB8AC3E}">
        <p14:creationId xmlns:p14="http://schemas.microsoft.com/office/powerpoint/2010/main" val="56640665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Functions!</a:t>
            </a:r>
            <a:endParaRPr dirty="0"/>
          </a:p>
        </p:txBody>
      </p:sp>
      <p:pic>
        <p:nvPicPr>
          <p:cNvPr id="2" name="Picture 1">
            <a:extLst>
              <a:ext uri="{FF2B5EF4-FFF2-40B4-BE49-F238E27FC236}">
                <a16:creationId xmlns:a16="http://schemas.microsoft.com/office/drawing/2014/main" id="{959576DC-7252-B34B-AC41-2FFEF9AAD64D}"/>
              </a:ext>
            </a:extLst>
          </p:cNvPr>
          <p:cNvPicPr>
            <a:picLocks noChangeAspect="1"/>
          </p:cNvPicPr>
          <p:nvPr/>
        </p:nvPicPr>
        <p:blipFill rotWithShape="1">
          <a:blip r:embed="rId3"/>
          <a:srcRect t="45264" r="54247"/>
          <a:stretch/>
        </p:blipFill>
        <p:spPr>
          <a:xfrm>
            <a:off x="2084106" y="3223612"/>
            <a:ext cx="9682559" cy="5014258"/>
          </a:xfrm>
          <a:prstGeom prst="rect">
            <a:avLst/>
          </a:prstGeom>
        </p:spPr>
      </p:pic>
      <p:sp>
        <p:nvSpPr>
          <p:cNvPr id="5" name="TextBox 4">
            <a:extLst>
              <a:ext uri="{FF2B5EF4-FFF2-40B4-BE49-F238E27FC236}">
                <a16:creationId xmlns:a16="http://schemas.microsoft.com/office/drawing/2014/main" id="{793FC1AD-1DF8-764F-AECD-A7FCF1757BE9}"/>
              </a:ext>
            </a:extLst>
          </p:cNvPr>
          <p:cNvSpPr txBox="1"/>
          <p:nvPr/>
        </p:nvSpPr>
        <p:spPr>
          <a:xfrm>
            <a:off x="12610986" y="2914650"/>
            <a:ext cx="9423400" cy="5632183"/>
          </a:xfrm>
          <a:prstGeom prst="rect">
            <a:avLst/>
          </a:prstGeom>
          <a:noFill/>
        </p:spPr>
        <p:txBody>
          <a:bodyPr wrap="square" rtlCol="0">
            <a:spAutoFit/>
          </a:bodyPr>
          <a:lstStyle/>
          <a:p>
            <a:r>
              <a:rPr lang="en-US" sz="5400" b="1" dirty="0"/>
              <a:t>Function Components</a:t>
            </a:r>
          </a:p>
          <a:p>
            <a:endParaRPr lang="en-US" sz="5400" dirty="0"/>
          </a:p>
          <a:p>
            <a:pPr marL="742950" indent="-742950">
              <a:buAutoNum type="arabicParenBoth"/>
            </a:pPr>
            <a:r>
              <a:rPr lang="en-US" sz="5400" dirty="0"/>
              <a:t>Name of the Function </a:t>
            </a:r>
          </a:p>
          <a:p>
            <a:pPr marL="742950" indent="-742950">
              <a:buAutoNum type="arabicParenBoth"/>
            </a:pPr>
            <a:r>
              <a:rPr lang="en-US" sz="5400" dirty="0"/>
              <a:t>Inputs</a:t>
            </a:r>
          </a:p>
          <a:p>
            <a:pPr marL="742950" indent="-742950">
              <a:buAutoNum type="arabicParenBoth"/>
            </a:pPr>
            <a:r>
              <a:rPr lang="en-US" sz="5400" dirty="0"/>
              <a:t>Processing Steps</a:t>
            </a:r>
          </a:p>
          <a:p>
            <a:pPr marL="742950" indent="-742950">
              <a:buAutoNum type="arabicParenBoth"/>
            </a:pPr>
            <a:r>
              <a:rPr lang="en-US" sz="5400" dirty="0"/>
              <a:t>Output</a:t>
            </a:r>
          </a:p>
          <a:p>
            <a:endParaRPr lang="en-US" dirty="0"/>
          </a:p>
        </p:txBody>
      </p:sp>
    </p:spTree>
    <p:extLst>
      <p:ext uri="{BB962C8B-B14F-4D97-AF65-F5344CB8AC3E}">
        <p14:creationId xmlns:p14="http://schemas.microsoft.com/office/powerpoint/2010/main" val="44998794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20052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959576DC-7252-B34B-AC41-2FFEF9AAD64D}"/>
              </a:ext>
            </a:extLst>
          </p:cNvPr>
          <p:cNvPicPr>
            <a:picLocks noChangeAspect="1"/>
          </p:cNvPicPr>
          <p:nvPr/>
        </p:nvPicPr>
        <p:blipFill>
          <a:blip r:embed="rId3"/>
          <a:stretch>
            <a:fillRect/>
          </a:stretch>
        </p:blipFill>
        <p:spPr>
          <a:xfrm>
            <a:off x="2084107" y="2914649"/>
            <a:ext cx="21162628" cy="9160809"/>
          </a:xfrm>
          <a:prstGeom prst="rect">
            <a:avLst/>
          </a:prstGeom>
        </p:spPr>
      </p:pic>
    </p:spTree>
    <p:extLst>
      <p:ext uri="{BB962C8B-B14F-4D97-AF65-F5344CB8AC3E}">
        <p14:creationId xmlns:p14="http://schemas.microsoft.com/office/powerpoint/2010/main" val="32864797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4ADA08-6F0C-4543-9695-2937A7567A41}"/>
              </a:ext>
            </a:extLst>
          </p:cNvPr>
          <p:cNvPicPr>
            <a:picLocks noChangeAspect="1"/>
          </p:cNvPicPr>
          <p:nvPr/>
        </p:nvPicPr>
        <p:blipFill>
          <a:blip r:embed="rId2"/>
          <a:stretch>
            <a:fillRect/>
          </a:stretch>
        </p:blipFill>
        <p:spPr>
          <a:xfrm>
            <a:off x="21226482" y="0"/>
            <a:ext cx="3602008" cy="4236359"/>
          </a:xfrm>
          <a:prstGeom prst="rect">
            <a:avLst/>
          </a:prstGeom>
        </p:spPr>
      </p:pic>
      <p:sp>
        <p:nvSpPr>
          <p:cNvPr id="7" name="Rectangle 6">
            <a:extLst>
              <a:ext uri="{FF2B5EF4-FFF2-40B4-BE49-F238E27FC236}">
                <a16:creationId xmlns:a16="http://schemas.microsoft.com/office/drawing/2014/main" id="{EE6A2ACB-4634-AB44-8EB0-CA39F2E2F1A4}"/>
              </a:ext>
            </a:extLst>
          </p:cNvPr>
          <p:cNvSpPr/>
          <p:nvPr/>
        </p:nvSpPr>
        <p:spPr>
          <a:xfrm>
            <a:off x="11766666" y="1126939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49F45BF-F672-8D44-92EE-B630D650D7E9}"/>
              </a:ext>
            </a:extLst>
          </p:cNvPr>
          <p:cNvSpPr>
            <a:spLocks noGrp="1"/>
          </p:cNvSpPr>
          <p:nvPr>
            <p:ph idx="1"/>
          </p:nvPr>
        </p:nvSpPr>
        <p:spPr>
          <a:xfrm>
            <a:off x="2053945" y="3147296"/>
            <a:ext cx="20269760" cy="10114247"/>
          </a:xfrm>
        </p:spPr>
        <p:txBody>
          <a:bodyPr>
            <a:normAutofit fontScale="92500" lnSpcReduction="20000"/>
          </a:bodyPr>
          <a:lstStyle/>
          <a:p>
            <a:pPr marL="457200" indent="-457200">
              <a:buFont typeface="Arial" panose="020B0604020202020204" pitchFamily="34" charset="0"/>
              <a:buChar char="•"/>
            </a:pPr>
            <a:r>
              <a:rPr lang="en-US" sz="4300" dirty="0">
                <a:latin typeface="Open Sans" panose="020B0606030504020204" pitchFamily="34" charset="0"/>
              </a:rPr>
              <a:t>If the acceleration is greater than (&gt;) 1500, the </a:t>
            </a:r>
            <a:r>
              <a:rPr lang="en-US" sz="4300" b="1" dirty="0">
                <a:latin typeface="Open Sans" panose="020B0606030504020204" pitchFamily="34" charset="0"/>
              </a:rPr>
              <a:t>steps</a:t>
            </a:r>
            <a:r>
              <a:rPr lang="en-US" sz="4300" dirty="0">
                <a:latin typeface="Open Sans" panose="020B0606030504020204" pitchFamily="34" charset="0"/>
              </a:rPr>
              <a:t> variable is increased by one and show the step count on the LED display output. 1500 is the </a:t>
            </a:r>
            <a:r>
              <a:rPr lang="en-US" sz="4300" b="1" dirty="0">
                <a:latin typeface="Open Sans" panose="020B0606030504020204" pitchFamily="34" charset="0"/>
              </a:rPr>
              <a:t>threshold</a:t>
            </a:r>
            <a:r>
              <a:rPr lang="en-US" sz="4300" dirty="0">
                <a:latin typeface="Open Sans" panose="020B0606030504020204" pitchFamily="34" charset="0"/>
              </a:rPr>
              <a:t> – the point at which a movement will trigger a step to be counted.</a:t>
            </a:r>
          </a:p>
          <a:p>
            <a:pPr marL="457200" indent="-457200">
              <a:buFont typeface="Arial" panose="020B0604020202020204" pitchFamily="34" charset="0"/>
              <a:buChar char="•"/>
            </a:pPr>
            <a:r>
              <a:rPr lang="en-US" sz="4300" dirty="0">
                <a:latin typeface="Open Sans" panose="020B0606030504020204" pitchFamily="34" charset="0"/>
              </a:rPr>
              <a:t>You may need to change the 1500 number to make the step counter more accurate – but </a:t>
            </a:r>
            <a:r>
              <a:rPr lang="en-US" sz="4300" b="1" dirty="0">
                <a:latin typeface="Open Sans" panose="020B0606030504020204" pitchFamily="34" charset="0"/>
              </a:rPr>
              <a:t>you</a:t>
            </a:r>
            <a:r>
              <a:rPr lang="en-US" sz="4300" dirty="0">
                <a:latin typeface="Open Sans" panose="020B0606030504020204" pitchFamily="34" charset="0"/>
              </a:rPr>
              <a:t> can decide what threshold to use, whereas with the ‘shake’ gesture the threshold has been decided for you by the people who designed the </a:t>
            </a:r>
            <a:r>
              <a:rPr lang="en-US" sz="4300" dirty="0" err="1">
                <a:latin typeface="Open Sans" panose="020B0606030504020204" pitchFamily="34" charset="0"/>
              </a:rPr>
              <a:t>micro:bit</a:t>
            </a:r>
            <a:r>
              <a:rPr lang="en-US" sz="4300" dirty="0">
                <a:latin typeface="Open Sans" panose="020B0606030504020204" pitchFamily="34" charset="0"/>
              </a:rPr>
              <a:t>.</a:t>
            </a:r>
          </a:p>
          <a:p>
            <a:pPr marL="457200" indent="-457200">
              <a:buFont typeface="Arial" panose="020B0604020202020204" pitchFamily="34" charset="0"/>
              <a:buChar char="•"/>
            </a:pPr>
            <a:r>
              <a:rPr lang="en-US" sz="4300" dirty="0">
                <a:latin typeface="Open Sans" panose="020B0606030504020204" pitchFamily="34" charset="0"/>
              </a:rPr>
              <a:t>Modifying the threshold to work for you is called </a:t>
            </a:r>
            <a:r>
              <a:rPr lang="en-US" sz="4300" b="1" dirty="0">
                <a:latin typeface="Open Sans" panose="020B0606030504020204" pitchFamily="34" charset="0"/>
              </a:rPr>
              <a:t>calibration</a:t>
            </a:r>
            <a:r>
              <a:rPr lang="en-US" sz="4300" dirty="0">
                <a:latin typeface="Open Sans" panose="020B0606030504020204" pitchFamily="34" charset="0"/>
              </a:rPr>
              <a:t>.</a:t>
            </a:r>
          </a:p>
          <a:p>
            <a:pPr marL="457200" indent="-457200">
              <a:buFont typeface="Arial" panose="020B0604020202020204" pitchFamily="34" charset="0"/>
              <a:buChar char="•"/>
            </a:pPr>
            <a:r>
              <a:rPr lang="en-US" sz="4300" dirty="0">
                <a:latin typeface="Open Sans" panose="020B0606030504020204" pitchFamily="34" charset="0"/>
              </a:rPr>
              <a:t>Note that when </a:t>
            </a:r>
            <a:r>
              <a:rPr lang="en-US" sz="4300" dirty="0" err="1">
                <a:latin typeface="Open Sans" panose="020B0606030504020204" pitchFamily="34" charset="0"/>
              </a:rPr>
              <a:t>micro:bit</a:t>
            </a:r>
            <a:r>
              <a:rPr lang="en-US" sz="4300" dirty="0">
                <a:latin typeface="Open Sans" panose="020B0606030504020204" pitchFamily="34" charset="0"/>
              </a:rPr>
              <a:t> is not moving, the accelerometer gives a strength reading of about 1000. This is caused by the Earth’s gravity pulling down on the </a:t>
            </a:r>
            <a:r>
              <a:rPr lang="en-US" sz="4300" dirty="0" err="1">
                <a:latin typeface="Open Sans" panose="020B0606030504020204" pitchFamily="34" charset="0"/>
              </a:rPr>
              <a:t>micro:bit</a:t>
            </a:r>
            <a:r>
              <a:rPr lang="en-US" sz="4300" dirty="0">
                <a:latin typeface="Open Sans" panose="020B0606030504020204" pitchFamily="34" charset="0"/>
              </a:rPr>
              <a:t>. </a:t>
            </a:r>
            <a:r>
              <a:rPr lang="en-US" sz="4300" b="1" dirty="0">
                <a:latin typeface="Open Sans" panose="020B0606030504020204" pitchFamily="34" charset="0"/>
              </a:rPr>
              <a:t>(WOW!!)</a:t>
            </a:r>
          </a:p>
          <a:p>
            <a:endParaRPr lang="en-US" sz="2800" dirty="0"/>
          </a:p>
        </p:txBody>
      </p:sp>
      <p:sp>
        <p:nvSpPr>
          <p:cNvPr id="3" name="Title 2">
            <a:extLst>
              <a:ext uri="{FF2B5EF4-FFF2-40B4-BE49-F238E27FC236}">
                <a16:creationId xmlns:a16="http://schemas.microsoft.com/office/drawing/2014/main" id="{F68B8A84-593C-BE47-BD96-DF218EF5CB15}"/>
              </a:ext>
            </a:extLst>
          </p:cNvPr>
          <p:cNvSpPr>
            <a:spLocks noGrp="1"/>
          </p:cNvSpPr>
          <p:nvPr>
            <p:ph type="title"/>
          </p:nvPr>
        </p:nvSpPr>
        <p:spPr/>
        <p:txBody>
          <a:bodyPr/>
          <a:lstStyle/>
          <a:p>
            <a:r>
              <a:rPr lang="en-US" dirty="0"/>
              <a:t>RECAP: Accelerometer</a:t>
            </a:r>
          </a:p>
        </p:txBody>
      </p:sp>
    </p:spTree>
    <p:extLst>
      <p:ext uri="{BB962C8B-B14F-4D97-AF65-F5344CB8AC3E}">
        <p14:creationId xmlns:p14="http://schemas.microsoft.com/office/powerpoint/2010/main" val="33384153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83674939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529784" y="1129212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18998505" cy="7483993"/>
          </a:xfrm>
        </p:spPr>
        <p:txBody>
          <a:bodyPr>
            <a:normAutofit/>
          </a:bodyPr>
          <a:lstStyle/>
          <a:p>
            <a:pPr marL="742950" indent="-742950">
              <a:buFont typeface="+mj-lt"/>
              <a:buAutoNum type="arabicPeriod"/>
            </a:pPr>
            <a:r>
              <a:rPr lang="en-US" b="0" dirty="0"/>
              <a:t>Improve the display by showing 'C' or 'F' after the temperature in centigrade or Fahrenheit.</a:t>
            </a:r>
          </a:p>
          <a:p>
            <a:pPr marL="742950" indent="-742950">
              <a:buFont typeface="+mj-lt"/>
              <a:buAutoNum type="arabicPeriod"/>
            </a:pPr>
            <a:r>
              <a:rPr lang="en-US" b="0" i="1" dirty="0"/>
              <a:t>Advanced: Create your own function to add a conversion to </a:t>
            </a:r>
            <a:r>
              <a:rPr lang="en-US" b="0" i="1" dirty="0">
                <a:hlinkClick r:id="rId3"/>
              </a:rPr>
              <a:t>degrees Kelvin</a:t>
            </a:r>
            <a:r>
              <a:rPr lang="en-US" b="0" i="1" dirty="0"/>
              <a:t> when you press buttons A and B together.</a:t>
            </a:r>
          </a:p>
        </p:txBody>
      </p:sp>
    </p:spTree>
    <p:extLst>
      <p:ext uri="{BB962C8B-B14F-4D97-AF65-F5344CB8AC3E}">
        <p14:creationId xmlns:p14="http://schemas.microsoft.com/office/powerpoint/2010/main" val="423071864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6687214"/>
            <a:ext cx="11751314" cy="3461446"/>
          </a:xfrm>
        </p:spPr>
        <p:txBody>
          <a:bodyPr/>
          <a:lstStyle/>
          <a:p>
            <a:r>
              <a:rPr lang="en-US" dirty="0"/>
              <a:t>BREAK!</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148660"/>
            <a:ext cx="9182731" cy="2122712"/>
          </a:xfrm>
        </p:spPr>
        <p:txBody>
          <a:bodyPr/>
          <a:lstStyle/>
          <a:p>
            <a:r>
              <a:rPr lang="en-US" dirty="0">
                <a:solidFill>
                  <a:schemeClr val="tx1"/>
                </a:solidFill>
              </a:rPr>
              <a:t>20 jumping jacks please!</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229490922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0858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err="1">
                <a:solidFill>
                  <a:srgbClr val="01669C"/>
                </a:solidFill>
              </a:rPr>
              <a:t>Micro:pet</a:t>
            </a:r>
            <a:endParaRPr dirty="0"/>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6" y="3422650"/>
            <a:ext cx="9199202" cy="1799056"/>
          </a:xfrm>
        </p:spPr>
        <p:txBody>
          <a:bodyPr>
            <a:normAutofit fontScale="92500" lnSpcReduction="10000"/>
          </a:bodyPr>
          <a:lstStyle/>
          <a:p>
            <a:pPr>
              <a:lnSpc>
                <a:spcPct val="120000"/>
              </a:lnSpc>
              <a:spcAft>
                <a:spcPts val="0"/>
              </a:spcAft>
            </a:pPr>
            <a:r>
              <a:rPr lang="en-US" sz="3900" dirty="0"/>
              <a:t>What is it?</a:t>
            </a:r>
          </a:p>
          <a:p>
            <a:pPr>
              <a:lnSpc>
                <a:spcPct val="120000"/>
              </a:lnSpc>
              <a:spcAft>
                <a:spcPts val="0"/>
              </a:spcAft>
              <a:buFont typeface="Arial" panose="020B0604020202020204" pitchFamily="34" charset="0"/>
              <a:buChar char="•"/>
            </a:pPr>
            <a:r>
              <a:rPr lang="en-US" b="0" dirty="0"/>
              <a:t>Make a cute digital pet that responds to different stimuli.</a:t>
            </a:r>
            <a:endParaRPr sz="3500" dirty="0"/>
          </a:p>
        </p:txBody>
      </p:sp>
      <p:sp>
        <p:nvSpPr>
          <p:cNvPr id="12" name="Text Placeholder 5">
            <a:extLst>
              <a:ext uri="{FF2B5EF4-FFF2-40B4-BE49-F238E27FC236}">
                <a16:creationId xmlns:a16="http://schemas.microsoft.com/office/drawing/2014/main" id="{3C122CA0-4180-5345-91E5-047BF8B8970A}"/>
              </a:ext>
            </a:extLst>
          </p:cNvPr>
          <p:cNvSpPr txBox="1">
            <a:spLocks/>
          </p:cNvSpPr>
          <p:nvPr/>
        </p:nvSpPr>
        <p:spPr>
          <a:xfrm>
            <a:off x="1990165" y="5765356"/>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micro:bit (or MakeCode simulator) with USB</a:t>
            </a:r>
          </a:p>
          <a:p>
            <a:pPr>
              <a:buFont typeface="Arial" panose="020B0604020202020204" pitchFamily="34" charset="0"/>
              <a:buChar char="•"/>
            </a:pPr>
            <a:r>
              <a:rPr lang="en-US" sz="3200" b="0" dirty="0"/>
              <a:t>MakeCode or Python editor</a:t>
            </a:r>
          </a:p>
          <a:p>
            <a:pPr>
              <a:buFont typeface="Arial" panose="020B0604020202020204" pitchFamily="34" charset="0"/>
              <a:buChar char="•"/>
            </a:pPr>
            <a:r>
              <a:rPr lang="en-US" sz="3200" b="0" dirty="0"/>
              <a:t>Battery pack </a:t>
            </a:r>
          </a:p>
          <a:p>
            <a:pPr>
              <a:buFont typeface="Arial" panose="020B0604020202020204" pitchFamily="34" charset="0"/>
              <a:buChar char="•"/>
            </a:pPr>
            <a:r>
              <a:rPr lang="en-US" sz="3200" b="0" dirty="0"/>
              <a:t>A source of heat or cooling, like a fan, if you want to see the temperature change quickly.</a:t>
            </a:r>
          </a:p>
        </p:txBody>
      </p:sp>
      <p:pic>
        <p:nvPicPr>
          <p:cNvPr id="7" name="Graphic 6" descr="Hamster outline">
            <a:extLst>
              <a:ext uri="{FF2B5EF4-FFF2-40B4-BE49-F238E27FC236}">
                <a16:creationId xmlns:a16="http://schemas.microsoft.com/office/drawing/2014/main" id="{C665734C-F076-EE42-AEAB-25AAFE40C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73096" y="2800806"/>
            <a:ext cx="8114388" cy="8114388"/>
          </a:xfrm>
          <a:prstGeom prst="rect">
            <a:avLst/>
          </a:prstGeom>
        </p:spPr>
      </p:pic>
    </p:spTree>
    <p:extLst>
      <p:ext uri="{BB962C8B-B14F-4D97-AF65-F5344CB8AC3E}">
        <p14:creationId xmlns:p14="http://schemas.microsoft.com/office/powerpoint/2010/main" val="222237072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2: How Does it Work?</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20851" y="2731750"/>
            <a:ext cx="20879826" cy="10984250"/>
          </a:xfrm>
        </p:spPr>
        <p:txBody>
          <a:bodyPr>
            <a:normAutofit fontScale="92500" lnSpcReduction="10000"/>
          </a:bodyPr>
          <a:lstStyle/>
          <a:p>
            <a:pPr marL="571500" indent="-571500">
              <a:buFont typeface="Arial" panose="020B0604020202020204" pitchFamily="34" charset="0"/>
              <a:buChar char="•"/>
            </a:pPr>
            <a:r>
              <a:rPr lang="en-US" sz="4100" dirty="0">
                <a:latin typeface="Open Sans" panose="020B0606030504020204" pitchFamily="34" charset="0"/>
              </a:rPr>
              <a:t>Now it is time to use everything you’ve learned so far about the micro:bit to create your pet! Your pet should do the following:</a:t>
            </a:r>
          </a:p>
          <a:p>
            <a:pPr marL="1657121" lvl="1" indent="-742950">
              <a:buFont typeface="+mj-lt"/>
              <a:buAutoNum type="arabicPeriod"/>
            </a:pPr>
            <a:r>
              <a:rPr lang="en-US" sz="3600" dirty="0">
                <a:latin typeface="Open Sans" panose="020B0606030504020204" pitchFamily="34" charset="0"/>
              </a:rPr>
              <a:t>When you start your micro:bit, your pet should show a sleeping face. </a:t>
            </a:r>
          </a:p>
          <a:p>
            <a:pPr marL="1657121" lvl="1" indent="-742950">
              <a:buFont typeface="+mj-lt"/>
              <a:buAutoNum type="arabicPeriod"/>
            </a:pPr>
            <a:r>
              <a:rPr lang="en-US" sz="3600" dirty="0">
                <a:latin typeface="Open Sans" panose="020B0606030504020204" pitchFamily="34" charset="0"/>
              </a:rPr>
              <a:t>When you pet your pet (touch the micro:bit logo touch sensor), your pet should smile and giggle.  After pausing 5 seconds (5,000 </a:t>
            </a:r>
            <a:r>
              <a:rPr lang="en-US" sz="3600" dirty="0" err="1">
                <a:latin typeface="Open Sans" panose="020B0606030504020204" pitchFamily="34" charset="0"/>
              </a:rPr>
              <a:t>miliseconds</a:t>
            </a:r>
            <a:r>
              <a:rPr lang="en-US" sz="3600" dirty="0">
                <a:latin typeface="Open Sans" panose="020B0606030504020204" pitchFamily="34" charset="0"/>
              </a:rPr>
              <a:t>), they should go back to sleep. </a:t>
            </a:r>
          </a:p>
          <a:p>
            <a:pPr marL="1657121" lvl="1" indent="-742950">
              <a:buFont typeface="+mj-lt"/>
              <a:buAutoNum type="arabicPeriod"/>
            </a:pPr>
            <a:r>
              <a:rPr lang="en-US" sz="3600" dirty="0">
                <a:latin typeface="Open Sans" panose="020B0606030504020204" pitchFamily="34" charset="0"/>
              </a:rPr>
              <a:t>When you shake your pet, your pet should frown and make a sad sound. After five seconds, they should go back to sleep. </a:t>
            </a:r>
          </a:p>
          <a:p>
            <a:pPr marL="1657121" lvl="1" indent="-742950">
              <a:buFont typeface="+mj-lt"/>
              <a:buAutoNum type="arabicPeriod"/>
            </a:pPr>
            <a:r>
              <a:rPr lang="en-US" sz="3600" dirty="0">
                <a:latin typeface="Open Sans" panose="020B0606030504020204" pitchFamily="34" charset="0"/>
              </a:rPr>
              <a:t>When your pet gets too cold or too hot, they should frown and make a sad sound.</a:t>
            </a:r>
          </a:p>
          <a:p>
            <a:pPr marL="1657121" lvl="1" indent="-742950">
              <a:buFont typeface="+mj-lt"/>
              <a:buAutoNum type="arabicPeriod"/>
            </a:pPr>
            <a:r>
              <a:rPr lang="en-US" sz="3600" dirty="0">
                <a:latin typeface="Open Sans" panose="020B0606030504020204" pitchFamily="34" charset="0"/>
              </a:rPr>
              <a:t>When you take your pet for a walk and go more than 20 steps, they should smile and giggle before falling back asleep. </a:t>
            </a:r>
          </a:p>
          <a:p>
            <a:pPr marL="1657121" lvl="1" indent="-742950">
              <a:buFont typeface="+mj-lt"/>
              <a:buAutoNum type="arabicPeriod"/>
            </a:pPr>
            <a:r>
              <a:rPr lang="en-US" sz="3600" dirty="0">
                <a:latin typeface="Open Sans" panose="020B0606030504020204" pitchFamily="34" charset="0"/>
              </a:rPr>
              <a:t>Any other wonderful things you can think of!</a:t>
            </a:r>
          </a:p>
          <a:p>
            <a:pPr marL="1657121" lvl="1" indent="-742950">
              <a:buFont typeface="+mj-lt"/>
              <a:buAutoNum type="arabicPeriod"/>
            </a:pPr>
            <a:endParaRPr sz="3600" dirty="0">
              <a:latin typeface="Open Sans" panose="020B0606030504020204" pitchFamily="34" charset="0"/>
            </a:endParaRPr>
          </a:p>
        </p:txBody>
      </p:sp>
    </p:spTree>
    <p:extLst>
      <p:ext uri="{BB962C8B-B14F-4D97-AF65-F5344CB8AC3E}">
        <p14:creationId xmlns:p14="http://schemas.microsoft.com/office/powerpoint/2010/main" val="266713799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20850" y="3771900"/>
            <a:ext cx="21196349" cy="9522248"/>
          </a:xfrm>
        </p:spPr>
        <p:txBody>
          <a:bodyPr>
            <a:normAutofit/>
          </a:bodyPr>
          <a:lstStyle/>
          <a:p>
            <a:pPr marL="1657121" lvl="1" indent="-742950">
              <a:lnSpc>
                <a:spcPct val="100000"/>
              </a:lnSpc>
              <a:spcAft>
                <a:spcPts val="0"/>
              </a:spcAft>
              <a:buFont typeface="Arial" panose="020B0604020202020204" pitchFamily="34" charset="0"/>
              <a:buChar char="•"/>
            </a:pPr>
            <a:r>
              <a:rPr lang="en-US" sz="5400" dirty="0">
                <a:latin typeface="Open Sans" panose="020B0606030504020204" pitchFamily="34" charset="0"/>
              </a:rPr>
              <a:t>When you start your micro:bit, your hamster should show a sleeping face. </a:t>
            </a:r>
          </a:p>
          <a:p>
            <a:pPr lvl="1">
              <a:lnSpc>
                <a:spcPct val="100000"/>
              </a:lnSpc>
              <a:spcAft>
                <a:spcPts val="0"/>
              </a:spcAft>
            </a:pPr>
            <a:endParaRPr lang="en-US" sz="5400" dirty="0">
              <a:latin typeface="Open Sans" panose="020B0606030504020204" pitchFamily="34" charset="0"/>
            </a:endParaRPr>
          </a:p>
          <a:p>
            <a:pPr lvl="2">
              <a:lnSpc>
                <a:spcPct val="100000"/>
              </a:lnSpc>
              <a:spcAft>
                <a:spcPts val="0"/>
              </a:spcAft>
            </a:pPr>
            <a:r>
              <a:rPr lang="en-US" sz="5400" dirty="0">
                <a:latin typeface="Comic Sans MS" panose="030F0902030302020204" pitchFamily="66" charset="0"/>
              </a:rPr>
              <a:t>On start</a:t>
            </a:r>
          </a:p>
          <a:p>
            <a:pPr lvl="2">
              <a:lnSpc>
                <a:spcPct val="100000"/>
              </a:lnSpc>
              <a:spcAft>
                <a:spcPts val="0"/>
              </a:spcAft>
            </a:pPr>
            <a:r>
              <a:rPr lang="en-US" sz="5400" dirty="0">
                <a:latin typeface="Comic Sans MS" panose="030F0902030302020204" pitchFamily="66" charset="0"/>
              </a:rPr>
              <a:t>Show &lt;sleeping face&gt;</a:t>
            </a:r>
          </a:p>
          <a:p>
            <a:pPr marL="1485671" lvl="1" indent="-571500">
              <a:lnSpc>
                <a:spcPct val="100000"/>
              </a:lnSpc>
              <a:spcAft>
                <a:spcPts val="0"/>
              </a:spcAft>
              <a:buFont typeface="Arial" panose="020B0604020202020204" pitchFamily="34" charset="0"/>
              <a:buChar char="•"/>
            </a:pPr>
            <a:endParaRPr lang="en-US" sz="5400" dirty="0">
              <a:latin typeface="Bradley Hand" pitchFamily="2" charset="77"/>
            </a:endParaRPr>
          </a:p>
        </p:txBody>
      </p:sp>
      <p:pic>
        <p:nvPicPr>
          <p:cNvPr id="2" name="Picture 1">
            <a:extLst>
              <a:ext uri="{FF2B5EF4-FFF2-40B4-BE49-F238E27FC236}">
                <a16:creationId xmlns:a16="http://schemas.microsoft.com/office/drawing/2014/main" id="{BF21CA70-EE4C-DE4F-8090-3E7BF6B45CE6}"/>
              </a:ext>
            </a:extLst>
          </p:cNvPr>
          <p:cNvPicPr>
            <a:picLocks noChangeAspect="1"/>
          </p:cNvPicPr>
          <p:nvPr/>
        </p:nvPicPr>
        <p:blipFill>
          <a:blip r:embed="rId3"/>
          <a:stretch>
            <a:fillRect/>
          </a:stretch>
        </p:blipFill>
        <p:spPr>
          <a:xfrm>
            <a:off x="12730162" y="5256423"/>
            <a:ext cx="7407275" cy="6456341"/>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5A1CD31-E280-BE40-A00F-28E609C7D43F}"/>
                  </a:ext>
                </a:extLst>
              </p14:cNvPr>
              <p14:cNvContentPartPr/>
              <p14:nvPr/>
            </p14:nvContentPartPr>
            <p14:xfrm>
              <a:off x="15477750" y="8083125"/>
              <a:ext cx="191520" cy="30240"/>
            </p14:xfrm>
          </p:contentPart>
        </mc:Choice>
        <mc:Fallback xmlns="">
          <p:pic>
            <p:nvPicPr>
              <p:cNvPr id="6" name="Ink 5">
                <a:extLst>
                  <a:ext uri="{FF2B5EF4-FFF2-40B4-BE49-F238E27FC236}">
                    <a16:creationId xmlns:a16="http://schemas.microsoft.com/office/drawing/2014/main" id="{C5A1CD31-E280-BE40-A00F-28E609C7D43F}"/>
                  </a:ext>
                </a:extLst>
              </p:cNvPr>
              <p:cNvPicPr/>
              <p:nvPr/>
            </p:nvPicPr>
            <p:blipFill>
              <a:blip r:embed="rId5"/>
              <a:stretch>
                <a:fillRect/>
              </a:stretch>
            </p:blipFill>
            <p:spPr>
              <a:xfrm>
                <a:off x="15414750" y="8020125"/>
                <a:ext cx="317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DF1566D-FAB2-9247-9DD7-9CFC9327C0B4}"/>
                  </a:ext>
                </a:extLst>
              </p14:cNvPr>
              <p14:cNvContentPartPr/>
              <p14:nvPr/>
            </p14:nvContentPartPr>
            <p14:xfrm>
              <a:off x="15960510" y="8057925"/>
              <a:ext cx="132840" cy="91440"/>
            </p14:xfrm>
          </p:contentPart>
        </mc:Choice>
        <mc:Fallback xmlns="">
          <p:pic>
            <p:nvPicPr>
              <p:cNvPr id="7" name="Ink 6">
                <a:extLst>
                  <a:ext uri="{FF2B5EF4-FFF2-40B4-BE49-F238E27FC236}">
                    <a16:creationId xmlns:a16="http://schemas.microsoft.com/office/drawing/2014/main" id="{ADF1566D-FAB2-9247-9DD7-9CFC9327C0B4}"/>
                  </a:ext>
                </a:extLst>
              </p:cNvPr>
              <p:cNvPicPr/>
              <p:nvPr/>
            </p:nvPicPr>
            <p:blipFill>
              <a:blip r:embed="rId7"/>
              <a:stretch>
                <a:fillRect/>
              </a:stretch>
            </p:blipFill>
            <p:spPr>
              <a:xfrm>
                <a:off x="15897870" y="7995285"/>
                <a:ext cx="2584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A28ACD2-E191-F44B-9E12-681F820CB24E}"/>
                  </a:ext>
                </a:extLst>
              </p14:cNvPr>
              <p14:cNvContentPartPr/>
              <p14:nvPr/>
            </p14:nvContentPartPr>
            <p14:xfrm>
              <a:off x="16941150" y="8117325"/>
              <a:ext cx="107640" cy="54000"/>
            </p14:xfrm>
          </p:contentPart>
        </mc:Choice>
        <mc:Fallback xmlns="">
          <p:pic>
            <p:nvPicPr>
              <p:cNvPr id="8" name="Ink 7">
                <a:extLst>
                  <a:ext uri="{FF2B5EF4-FFF2-40B4-BE49-F238E27FC236}">
                    <a16:creationId xmlns:a16="http://schemas.microsoft.com/office/drawing/2014/main" id="{5A28ACD2-E191-F44B-9E12-681F820CB24E}"/>
                  </a:ext>
                </a:extLst>
              </p:cNvPr>
              <p:cNvPicPr/>
              <p:nvPr/>
            </p:nvPicPr>
            <p:blipFill>
              <a:blip r:embed="rId9"/>
              <a:stretch>
                <a:fillRect/>
              </a:stretch>
            </p:blipFill>
            <p:spPr>
              <a:xfrm>
                <a:off x="16878510" y="8054325"/>
                <a:ext cx="2332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23E230B-B5E3-CA44-88DB-C2A52551F1C7}"/>
                  </a:ext>
                </a:extLst>
              </p14:cNvPr>
              <p14:cNvContentPartPr/>
              <p14:nvPr/>
            </p14:nvContentPartPr>
            <p14:xfrm>
              <a:off x="17476830" y="8161605"/>
              <a:ext cx="200880" cy="360"/>
            </p14:xfrm>
          </p:contentPart>
        </mc:Choice>
        <mc:Fallback xmlns="">
          <p:pic>
            <p:nvPicPr>
              <p:cNvPr id="9" name="Ink 8">
                <a:extLst>
                  <a:ext uri="{FF2B5EF4-FFF2-40B4-BE49-F238E27FC236}">
                    <a16:creationId xmlns:a16="http://schemas.microsoft.com/office/drawing/2014/main" id="{D23E230B-B5E3-CA44-88DB-C2A52551F1C7}"/>
                  </a:ext>
                </a:extLst>
              </p:cNvPr>
              <p:cNvPicPr/>
              <p:nvPr/>
            </p:nvPicPr>
            <p:blipFill>
              <a:blip r:embed="rId11"/>
              <a:stretch>
                <a:fillRect/>
              </a:stretch>
            </p:blipFill>
            <p:spPr>
              <a:xfrm>
                <a:off x="17413830" y="8098605"/>
                <a:ext cx="326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0D938A4-4051-4647-897A-E59999A2C6D1}"/>
                  </a:ext>
                </a:extLst>
              </p14:cNvPr>
              <p14:cNvContentPartPr/>
              <p14:nvPr/>
            </p14:nvContentPartPr>
            <p14:xfrm>
              <a:off x="16471710" y="8577405"/>
              <a:ext cx="149400" cy="7560"/>
            </p14:xfrm>
          </p:contentPart>
        </mc:Choice>
        <mc:Fallback xmlns="">
          <p:pic>
            <p:nvPicPr>
              <p:cNvPr id="10" name="Ink 9">
                <a:extLst>
                  <a:ext uri="{FF2B5EF4-FFF2-40B4-BE49-F238E27FC236}">
                    <a16:creationId xmlns:a16="http://schemas.microsoft.com/office/drawing/2014/main" id="{60D938A4-4051-4647-897A-E59999A2C6D1}"/>
                  </a:ext>
                </a:extLst>
              </p:cNvPr>
              <p:cNvPicPr/>
              <p:nvPr/>
            </p:nvPicPr>
            <p:blipFill>
              <a:blip r:embed="rId13"/>
              <a:stretch>
                <a:fillRect/>
              </a:stretch>
            </p:blipFill>
            <p:spPr>
              <a:xfrm>
                <a:off x="16409070" y="8514765"/>
                <a:ext cx="2750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2F07F03C-0D50-4B4F-B69E-F644BC938DA9}"/>
                  </a:ext>
                </a:extLst>
              </p14:cNvPr>
              <p14:cNvContentPartPr/>
              <p14:nvPr/>
            </p14:nvContentPartPr>
            <p14:xfrm>
              <a:off x="15909390" y="9139725"/>
              <a:ext cx="110880" cy="360"/>
            </p14:xfrm>
          </p:contentPart>
        </mc:Choice>
        <mc:Fallback xmlns="">
          <p:pic>
            <p:nvPicPr>
              <p:cNvPr id="11" name="Ink 10">
                <a:extLst>
                  <a:ext uri="{FF2B5EF4-FFF2-40B4-BE49-F238E27FC236}">
                    <a16:creationId xmlns:a16="http://schemas.microsoft.com/office/drawing/2014/main" id="{2F07F03C-0D50-4B4F-B69E-F644BC938DA9}"/>
                  </a:ext>
                </a:extLst>
              </p:cNvPr>
              <p:cNvPicPr/>
              <p:nvPr/>
            </p:nvPicPr>
            <p:blipFill>
              <a:blip r:embed="rId15"/>
              <a:stretch>
                <a:fillRect/>
              </a:stretch>
            </p:blipFill>
            <p:spPr>
              <a:xfrm>
                <a:off x="15846750" y="9076725"/>
                <a:ext cx="2365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7783FB9C-F629-5C44-88BD-CF2610C905D8}"/>
                  </a:ext>
                </a:extLst>
              </p14:cNvPr>
              <p14:cNvContentPartPr/>
              <p14:nvPr/>
            </p14:nvContentPartPr>
            <p14:xfrm>
              <a:off x="16399710" y="9100845"/>
              <a:ext cx="216360" cy="24120"/>
            </p14:xfrm>
          </p:contentPart>
        </mc:Choice>
        <mc:Fallback xmlns="">
          <p:pic>
            <p:nvPicPr>
              <p:cNvPr id="12" name="Ink 11">
                <a:extLst>
                  <a:ext uri="{FF2B5EF4-FFF2-40B4-BE49-F238E27FC236}">
                    <a16:creationId xmlns:a16="http://schemas.microsoft.com/office/drawing/2014/main" id="{7783FB9C-F629-5C44-88BD-CF2610C905D8}"/>
                  </a:ext>
                </a:extLst>
              </p:cNvPr>
              <p:cNvPicPr/>
              <p:nvPr/>
            </p:nvPicPr>
            <p:blipFill>
              <a:blip r:embed="rId17"/>
              <a:stretch>
                <a:fillRect/>
              </a:stretch>
            </p:blipFill>
            <p:spPr>
              <a:xfrm>
                <a:off x="16337070" y="9037845"/>
                <a:ext cx="342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11B666A5-C13F-CA42-9873-BC551BEACA1C}"/>
                  </a:ext>
                </a:extLst>
              </p14:cNvPr>
              <p14:cNvContentPartPr/>
              <p14:nvPr/>
            </p14:nvContentPartPr>
            <p14:xfrm>
              <a:off x="16941510" y="9122805"/>
              <a:ext cx="199080" cy="360"/>
            </p14:xfrm>
          </p:contentPart>
        </mc:Choice>
        <mc:Fallback xmlns="">
          <p:pic>
            <p:nvPicPr>
              <p:cNvPr id="13" name="Ink 12">
                <a:extLst>
                  <a:ext uri="{FF2B5EF4-FFF2-40B4-BE49-F238E27FC236}">
                    <a16:creationId xmlns:a16="http://schemas.microsoft.com/office/drawing/2014/main" id="{11B666A5-C13F-CA42-9873-BC551BEACA1C}"/>
                  </a:ext>
                </a:extLst>
              </p:cNvPr>
              <p:cNvPicPr/>
              <p:nvPr/>
            </p:nvPicPr>
            <p:blipFill>
              <a:blip r:embed="rId19"/>
              <a:stretch>
                <a:fillRect/>
              </a:stretch>
            </p:blipFill>
            <p:spPr>
              <a:xfrm>
                <a:off x="16878870" y="9059805"/>
                <a:ext cx="324720" cy="126000"/>
              </a:xfrm>
              <a:prstGeom prst="rect">
                <a:avLst/>
              </a:prstGeom>
            </p:spPr>
          </p:pic>
        </mc:Fallback>
      </mc:AlternateContent>
    </p:spTree>
    <p:extLst>
      <p:ext uri="{BB962C8B-B14F-4D97-AF65-F5344CB8AC3E}">
        <p14:creationId xmlns:p14="http://schemas.microsoft.com/office/powerpoint/2010/main" val="266244259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20850" y="2731750"/>
            <a:ext cx="21196349" cy="10562398"/>
          </a:xfrm>
        </p:spPr>
        <p:txBody>
          <a:bodyPr>
            <a:normAutofit/>
          </a:bodyPr>
          <a:lstStyle/>
          <a:p>
            <a:pPr lvl="1">
              <a:lnSpc>
                <a:spcPct val="100000"/>
              </a:lnSpc>
              <a:spcAft>
                <a:spcPts val="0"/>
              </a:spcAft>
            </a:pPr>
            <a:endParaRPr lang="en-US" sz="4000" dirty="0">
              <a:latin typeface="Bradley Hand" pitchFamily="2" charset="77"/>
            </a:endParaRPr>
          </a:p>
          <a:p>
            <a:pPr marL="1657121" lvl="1" indent="-742950">
              <a:lnSpc>
                <a:spcPct val="100000"/>
              </a:lnSpc>
              <a:spcAft>
                <a:spcPts val="0"/>
              </a:spcAft>
              <a:buFont typeface="Arial" panose="020B0604020202020204" pitchFamily="34" charset="0"/>
              <a:buChar char="•"/>
            </a:pPr>
            <a:r>
              <a:rPr lang="en-US" sz="5400" dirty="0">
                <a:latin typeface="Open Sans" panose="020B0606030504020204" pitchFamily="34" charset="0"/>
              </a:rPr>
              <a:t>When you pet your hamster (touch the </a:t>
            </a:r>
            <a:r>
              <a:rPr lang="en-US" sz="5400" dirty="0" err="1">
                <a:latin typeface="Open Sans" panose="020B0606030504020204" pitchFamily="34" charset="0"/>
              </a:rPr>
              <a:t>micro:bit</a:t>
            </a:r>
            <a:r>
              <a:rPr lang="en-US" sz="5400" dirty="0">
                <a:latin typeface="Open Sans" panose="020B0606030504020204" pitchFamily="34" charset="0"/>
              </a:rPr>
              <a:t> touch sensor), your pet should smile and giggle.  After pausing 5 seconds (5,000 milliseconds), they should go back to sleep.</a:t>
            </a:r>
          </a:p>
          <a:p>
            <a:pPr marL="2571293" lvl="2" indent="-742950">
              <a:lnSpc>
                <a:spcPct val="100000"/>
              </a:lnSpc>
              <a:spcAft>
                <a:spcPts val="0"/>
              </a:spcAft>
              <a:buFont typeface="Arial" panose="020B0604020202020204" pitchFamily="34" charset="0"/>
              <a:buChar char="•"/>
            </a:pPr>
            <a:endParaRPr lang="en-US" sz="5400" dirty="0">
              <a:latin typeface="Open Sans" panose="020B0606030504020204" pitchFamily="34" charset="0"/>
            </a:endParaRPr>
          </a:p>
          <a:p>
            <a:pPr lvl="2">
              <a:lnSpc>
                <a:spcPct val="100000"/>
              </a:lnSpc>
              <a:spcAft>
                <a:spcPts val="0"/>
              </a:spcAft>
            </a:pPr>
            <a:r>
              <a:rPr lang="en-US" sz="5400" dirty="0">
                <a:latin typeface="Comic Sans MS" panose="030F0902030302020204" pitchFamily="66" charset="0"/>
              </a:rPr>
              <a:t>Input: When logo touched</a:t>
            </a:r>
          </a:p>
          <a:p>
            <a:pPr lvl="2">
              <a:lnSpc>
                <a:spcPct val="100000"/>
              </a:lnSpc>
              <a:spcAft>
                <a:spcPts val="0"/>
              </a:spcAft>
            </a:pPr>
            <a:r>
              <a:rPr lang="en-US" sz="5400" dirty="0">
                <a:latin typeface="Comic Sans MS" panose="030F0902030302020204" pitchFamily="66" charset="0"/>
              </a:rPr>
              <a:t>Output: </a:t>
            </a:r>
          </a:p>
          <a:p>
            <a:pPr lvl="2">
              <a:lnSpc>
                <a:spcPct val="100000"/>
              </a:lnSpc>
              <a:spcAft>
                <a:spcPts val="0"/>
              </a:spcAft>
            </a:pPr>
            <a:r>
              <a:rPr lang="en-US" sz="5400" dirty="0">
                <a:latin typeface="Comic Sans MS" panose="030F0902030302020204" pitchFamily="66" charset="0"/>
              </a:rPr>
              <a:t>	Show &lt;smile face&gt;</a:t>
            </a:r>
          </a:p>
          <a:p>
            <a:pPr lvl="2">
              <a:lnSpc>
                <a:spcPct val="100000"/>
              </a:lnSpc>
              <a:spcAft>
                <a:spcPts val="0"/>
              </a:spcAft>
            </a:pPr>
            <a:r>
              <a:rPr lang="en-US" sz="5400" dirty="0">
                <a:latin typeface="Comic Sans MS" panose="030F0902030302020204" pitchFamily="66" charset="0"/>
              </a:rPr>
              <a:t>	Play &lt;giggle sound&gt;</a:t>
            </a:r>
          </a:p>
          <a:p>
            <a:pPr lvl="2">
              <a:lnSpc>
                <a:spcPct val="100000"/>
              </a:lnSpc>
              <a:spcAft>
                <a:spcPts val="0"/>
              </a:spcAft>
            </a:pPr>
            <a:r>
              <a:rPr lang="en-US" sz="5400" dirty="0">
                <a:latin typeface="Comic Sans MS" panose="030F0902030302020204" pitchFamily="66" charset="0"/>
              </a:rPr>
              <a:t>	Pause &lt;5 seconds or 5,000 milliseconds&gt;</a:t>
            </a:r>
          </a:p>
          <a:p>
            <a:pPr lvl="2">
              <a:lnSpc>
                <a:spcPct val="100000"/>
              </a:lnSpc>
              <a:spcAft>
                <a:spcPts val="0"/>
              </a:spcAft>
            </a:pPr>
            <a:r>
              <a:rPr lang="en-US" sz="5400" dirty="0">
                <a:latin typeface="Comic Sans MS" panose="030F0902030302020204" pitchFamily="66" charset="0"/>
              </a:rPr>
              <a:t>	Show &lt;sleeping face&gt;</a:t>
            </a:r>
          </a:p>
        </p:txBody>
      </p:sp>
    </p:spTree>
    <p:extLst>
      <p:ext uri="{BB962C8B-B14F-4D97-AF65-F5344CB8AC3E}">
        <p14:creationId xmlns:p14="http://schemas.microsoft.com/office/powerpoint/2010/main" val="43995840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2054625" y="10064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054625" y="3446125"/>
            <a:ext cx="21224924" cy="9263447"/>
          </a:xfrm>
        </p:spPr>
        <p:txBody>
          <a:bodyPr>
            <a:normAutofit/>
          </a:bodyPr>
          <a:lstStyle/>
          <a:p>
            <a:pPr marL="1485671" lvl="1" indent="-571500">
              <a:lnSpc>
                <a:spcPct val="100000"/>
              </a:lnSpc>
              <a:spcAft>
                <a:spcPts val="0"/>
              </a:spcAft>
              <a:buFont typeface="Arial" panose="020B0604020202020204" pitchFamily="34" charset="0"/>
              <a:buChar char="•"/>
            </a:pPr>
            <a:r>
              <a:rPr lang="en-US" sz="4800" dirty="0">
                <a:latin typeface="Open Sans" panose="020B0606030504020204" pitchFamily="34" charset="0"/>
              </a:rPr>
              <a:t>When your pet is upside down, your pet should frown and make a sad sound. After five seconds, they should go back to sleep. </a:t>
            </a:r>
          </a:p>
          <a:p>
            <a:pPr lvl="1">
              <a:lnSpc>
                <a:spcPct val="100000"/>
              </a:lnSpc>
              <a:spcAft>
                <a:spcPts val="0"/>
              </a:spcAft>
            </a:pPr>
            <a:endParaRPr lang="en-US" sz="4800" dirty="0">
              <a:latin typeface="Open Sans" panose="020B0606030504020204" pitchFamily="34" charset="0"/>
            </a:endParaRPr>
          </a:p>
          <a:p>
            <a:pPr lvl="2">
              <a:lnSpc>
                <a:spcPct val="100000"/>
              </a:lnSpc>
              <a:spcAft>
                <a:spcPts val="0"/>
              </a:spcAft>
            </a:pPr>
            <a:r>
              <a:rPr lang="en-US" sz="5400" dirty="0">
                <a:latin typeface="Comic Sans MS" panose="030F0902030302020204" pitchFamily="66" charset="0"/>
              </a:rPr>
              <a:t>Input: Is upside down</a:t>
            </a:r>
          </a:p>
          <a:p>
            <a:pPr lvl="2">
              <a:lnSpc>
                <a:spcPct val="100000"/>
              </a:lnSpc>
              <a:spcAft>
                <a:spcPts val="0"/>
              </a:spcAft>
            </a:pPr>
            <a:r>
              <a:rPr lang="en-US" sz="5400" dirty="0">
                <a:latin typeface="Comic Sans MS" panose="030F0902030302020204" pitchFamily="66" charset="0"/>
              </a:rPr>
              <a:t>Output:</a:t>
            </a:r>
          </a:p>
          <a:p>
            <a:pPr lvl="2">
              <a:lnSpc>
                <a:spcPct val="100000"/>
              </a:lnSpc>
              <a:spcAft>
                <a:spcPts val="0"/>
              </a:spcAft>
            </a:pPr>
            <a:r>
              <a:rPr lang="en-US" sz="5400" dirty="0">
                <a:latin typeface="Comic Sans MS" panose="030F0902030302020204" pitchFamily="66" charset="0"/>
              </a:rPr>
              <a:t>	______________</a:t>
            </a:r>
          </a:p>
          <a:p>
            <a:pPr lvl="2">
              <a:lnSpc>
                <a:spcPct val="100000"/>
              </a:lnSpc>
              <a:spcAft>
                <a:spcPts val="0"/>
              </a:spcAft>
            </a:pPr>
            <a:r>
              <a:rPr lang="en-US" sz="5400" dirty="0">
                <a:latin typeface="Comic Sans MS" panose="030F0902030302020204" pitchFamily="66" charset="0"/>
              </a:rPr>
              <a:t>	______________</a:t>
            </a:r>
          </a:p>
          <a:p>
            <a:pPr lvl="2">
              <a:lnSpc>
                <a:spcPct val="100000"/>
              </a:lnSpc>
              <a:spcAft>
                <a:spcPts val="0"/>
              </a:spcAft>
            </a:pPr>
            <a:r>
              <a:rPr lang="en-US" sz="5400" dirty="0">
                <a:latin typeface="Comic Sans MS" panose="030F0902030302020204" pitchFamily="66" charset="0"/>
              </a:rPr>
              <a:t>	______________</a:t>
            </a:r>
          </a:p>
          <a:p>
            <a:pPr lvl="2">
              <a:lnSpc>
                <a:spcPct val="100000"/>
              </a:lnSpc>
              <a:spcAft>
                <a:spcPts val="0"/>
              </a:spcAft>
            </a:pPr>
            <a:r>
              <a:rPr lang="en-US" sz="5400" dirty="0">
                <a:latin typeface="Comic Sans MS" panose="030F0902030302020204" pitchFamily="66" charset="0"/>
              </a:rPr>
              <a:t>	______________</a:t>
            </a:r>
          </a:p>
          <a:p>
            <a:pPr lvl="1">
              <a:lnSpc>
                <a:spcPct val="100000"/>
              </a:lnSpc>
              <a:spcAft>
                <a:spcPts val="0"/>
              </a:spcAft>
            </a:pPr>
            <a:endParaRPr lang="en-US" sz="4800" dirty="0">
              <a:latin typeface="Open Sans" panose="020B0606030504020204" pitchFamily="34" charset="0"/>
            </a:endParaRPr>
          </a:p>
          <a:p>
            <a:pPr lvl="1">
              <a:lnSpc>
                <a:spcPct val="100000"/>
              </a:lnSpc>
              <a:spcAft>
                <a:spcPts val="0"/>
              </a:spcAft>
            </a:pPr>
            <a:endParaRPr lang="en-US" sz="4800" dirty="0">
              <a:latin typeface="Open Sans" panose="020B0606030504020204" pitchFamily="34" charset="0"/>
            </a:endParaRPr>
          </a:p>
          <a:p>
            <a:pPr lvl="1">
              <a:lnSpc>
                <a:spcPct val="100000"/>
              </a:lnSpc>
              <a:spcAft>
                <a:spcPts val="0"/>
              </a:spcAft>
            </a:pPr>
            <a:endParaRPr lang="en-US" sz="4800" dirty="0">
              <a:latin typeface="Open Sans" panose="020B0606030504020204" pitchFamily="34" charset="0"/>
            </a:endParaRPr>
          </a:p>
        </p:txBody>
      </p:sp>
    </p:spTree>
    <p:extLst>
      <p:ext uri="{BB962C8B-B14F-4D97-AF65-F5344CB8AC3E}">
        <p14:creationId xmlns:p14="http://schemas.microsoft.com/office/powerpoint/2010/main" val="408052727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2054625" y="10064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20851" y="2360275"/>
            <a:ext cx="21224924" cy="11327150"/>
          </a:xfrm>
        </p:spPr>
        <p:txBody>
          <a:bodyPr>
            <a:normAutofit/>
          </a:bodyPr>
          <a:lstStyle/>
          <a:p>
            <a:pPr lvl="1">
              <a:lnSpc>
                <a:spcPct val="100000"/>
              </a:lnSpc>
              <a:spcAft>
                <a:spcPts val="0"/>
              </a:spcAft>
            </a:pPr>
            <a:endParaRPr lang="en-US" sz="4400" dirty="0">
              <a:latin typeface="Open Sans" panose="020B0606030504020204" pitchFamily="34" charset="0"/>
            </a:endParaRPr>
          </a:p>
          <a:p>
            <a:pPr marL="1657121" lvl="1" indent="-742950">
              <a:lnSpc>
                <a:spcPct val="100000"/>
              </a:lnSpc>
              <a:spcAft>
                <a:spcPts val="0"/>
              </a:spcAft>
              <a:buFont typeface="Arial" panose="020B0604020202020204" pitchFamily="34" charset="0"/>
              <a:buChar char="•"/>
            </a:pPr>
            <a:r>
              <a:rPr lang="en-US" sz="4400" dirty="0">
                <a:latin typeface="Open Sans" panose="020B0606030504020204" pitchFamily="34" charset="0"/>
              </a:rPr>
              <a:t>When your hamster gets too cold or too hot, they should frown and make a sad sound.</a:t>
            </a:r>
          </a:p>
          <a:p>
            <a:pPr lvl="1">
              <a:lnSpc>
                <a:spcPct val="100000"/>
              </a:lnSpc>
              <a:spcAft>
                <a:spcPts val="0"/>
              </a:spcAft>
            </a:pPr>
            <a:endParaRPr lang="en-US" sz="4400" dirty="0">
              <a:latin typeface="Open Sans" panose="020B0606030504020204" pitchFamily="34" charset="0"/>
            </a:endParaRPr>
          </a:p>
          <a:p>
            <a:pPr lvl="2">
              <a:lnSpc>
                <a:spcPct val="100000"/>
              </a:lnSpc>
              <a:spcAft>
                <a:spcPts val="0"/>
              </a:spcAft>
            </a:pPr>
            <a:r>
              <a:rPr lang="en-US" sz="4800" dirty="0">
                <a:latin typeface="Comic Sans MS" panose="030F0902030302020204" pitchFamily="66" charset="0"/>
              </a:rPr>
              <a:t>Forever</a:t>
            </a:r>
          </a:p>
          <a:p>
            <a:pPr lvl="2">
              <a:lnSpc>
                <a:spcPct val="100000"/>
              </a:lnSpc>
              <a:spcAft>
                <a:spcPts val="0"/>
              </a:spcAft>
            </a:pPr>
            <a:r>
              <a:rPr lang="en-US" sz="4800" dirty="0">
                <a:latin typeface="Comic Sans MS" panose="030F0902030302020204" pitchFamily="66" charset="0"/>
              </a:rPr>
              <a:t>Input: Temperature reading</a:t>
            </a:r>
          </a:p>
          <a:p>
            <a:pPr lvl="2">
              <a:lnSpc>
                <a:spcPct val="100000"/>
              </a:lnSpc>
              <a:spcAft>
                <a:spcPts val="0"/>
              </a:spcAft>
            </a:pPr>
            <a:r>
              <a:rPr lang="en-US" sz="4800" dirty="0">
                <a:latin typeface="Comic Sans MS" panose="030F0902030302020204" pitchFamily="66" charset="0"/>
              </a:rPr>
              <a:t>Output:</a:t>
            </a:r>
          </a:p>
          <a:p>
            <a:pPr lvl="2">
              <a:lnSpc>
                <a:spcPct val="100000"/>
              </a:lnSpc>
              <a:spcAft>
                <a:spcPts val="0"/>
              </a:spcAft>
            </a:pPr>
            <a:r>
              <a:rPr lang="en-US" sz="4800" dirty="0">
                <a:latin typeface="Comic Sans MS" panose="030F0902030302020204" pitchFamily="66" charset="0"/>
              </a:rPr>
              <a:t>	If temperature greater than &lt;a number&gt;:</a:t>
            </a:r>
          </a:p>
          <a:p>
            <a:pPr lvl="2">
              <a:lnSpc>
                <a:spcPct val="100000"/>
              </a:lnSpc>
              <a:spcAft>
                <a:spcPts val="0"/>
              </a:spcAft>
            </a:pPr>
            <a:r>
              <a:rPr lang="en-US" sz="4800" dirty="0">
                <a:latin typeface="Comic Sans MS" panose="030F0902030302020204" pitchFamily="66" charset="0"/>
              </a:rPr>
              <a:t>		 then show &lt;sad face&gt; and play &lt;sad sound&gt;</a:t>
            </a:r>
          </a:p>
          <a:p>
            <a:pPr lvl="2">
              <a:lnSpc>
                <a:spcPct val="100000"/>
              </a:lnSpc>
              <a:spcAft>
                <a:spcPts val="0"/>
              </a:spcAft>
            </a:pPr>
            <a:r>
              <a:rPr lang="en-US" sz="4800" dirty="0">
                <a:latin typeface="Comic Sans MS" panose="030F0902030302020204" pitchFamily="66" charset="0"/>
              </a:rPr>
              <a:t>	Else if temperature is less than &lt;a number&gt;:</a:t>
            </a:r>
          </a:p>
          <a:p>
            <a:pPr lvl="2">
              <a:lnSpc>
                <a:spcPct val="100000"/>
              </a:lnSpc>
              <a:spcAft>
                <a:spcPts val="0"/>
              </a:spcAft>
            </a:pPr>
            <a:r>
              <a:rPr lang="en-US" sz="4800" dirty="0">
                <a:latin typeface="Comic Sans MS" panose="030F0902030302020204" pitchFamily="66" charset="0"/>
              </a:rPr>
              <a:t>		then show &lt;sad face&gt;  and play sad sound</a:t>
            </a:r>
          </a:p>
          <a:p>
            <a:pPr lvl="1">
              <a:lnSpc>
                <a:spcPct val="100000"/>
              </a:lnSpc>
              <a:spcAft>
                <a:spcPts val="0"/>
              </a:spcAft>
            </a:pPr>
            <a:endParaRPr lang="en-US" sz="3600" dirty="0">
              <a:latin typeface="Open Sans" panose="020B0606030504020204" pitchFamily="34" charset="0"/>
            </a:endParaRPr>
          </a:p>
          <a:p>
            <a:pPr lvl="1">
              <a:lnSpc>
                <a:spcPct val="100000"/>
              </a:lnSpc>
              <a:spcAft>
                <a:spcPts val="0"/>
              </a:spcAft>
            </a:pPr>
            <a:endParaRPr lang="en-US" sz="3600" dirty="0">
              <a:latin typeface="Open Sans" panose="020B0606030504020204" pitchFamily="34" charset="0"/>
            </a:endParaRPr>
          </a:p>
        </p:txBody>
      </p:sp>
    </p:spTree>
    <p:extLst>
      <p:ext uri="{BB962C8B-B14F-4D97-AF65-F5344CB8AC3E}">
        <p14:creationId xmlns:p14="http://schemas.microsoft.com/office/powerpoint/2010/main" val="422996113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20851" y="2486025"/>
            <a:ext cx="21110624" cy="11229975"/>
          </a:xfrm>
        </p:spPr>
        <p:txBody>
          <a:bodyPr>
            <a:normAutofit lnSpcReduction="10000"/>
          </a:bodyPr>
          <a:lstStyle/>
          <a:p>
            <a:pPr lvl="1">
              <a:lnSpc>
                <a:spcPct val="100000"/>
              </a:lnSpc>
              <a:spcAft>
                <a:spcPts val="0"/>
              </a:spcAft>
            </a:pPr>
            <a:endParaRPr lang="en-US" sz="4000" dirty="0">
              <a:latin typeface="Open Sans" panose="020B0606030504020204" pitchFamily="34" charset="0"/>
            </a:endParaRPr>
          </a:p>
          <a:p>
            <a:pPr marL="1485671" lvl="1" indent="-571500">
              <a:lnSpc>
                <a:spcPct val="100000"/>
              </a:lnSpc>
              <a:spcAft>
                <a:spcPts val="0"/>
              </a:spcAft>
              <a:buFont typeface="Arial" panose="020B0604020202020204" pitchFamily="34" charset="0"/>
              <a:buChar char="•"/>
            </a:pPr>
            <a:r>
              <a:rPr lang="en-US" sz="4000" dirty="0">
                <a:latin typeface="Open Sans" panose="020B0606030504020204" pitchFamily="34" charset="0"/>
              </a:rPr>
              <a:t>When you take your pet for a walk and go more than 20 steps, they should smile and giggle before falling back asleep. </a:t>
            </a:r>
          </a:p>
          <a:p>
            <a:pPr lvl="2">
              <a:lnSpc>
                <a:spcPct val="100000"/>
              </a:lnSpc>
              <a:spcAft>
                <a:spcPts val="0"/>
              </a:spcAft>
            </a:pPr>
            <a:endParaRPr lang="en-US" sz="4000" dirty="0">
              <a:latin typeface="Open Sans" panose="020B0606030504020204" pitchFamily="34" charset="0"/>
            </a:endParaRPr>
          </a:p>
          <a:p>
            <a:pPr lvl="2">
              <a:lnSpc>
                <a:spcPct val="100000"/>
              </a:lnSpc>
              <a:spcAft>
                <a:spcPts val="0"/>
              </a:spcAft>
            </a:pPr>
            <a:r>
              <a:rPr lang="en-US" sz="4400" dirty="0">
                <a:latin typeface="Comic Sans MS" panose="030F0902030302020204" pitchFamily="66" charset="0"/>
              </a:rPr>
              <a:t>On Start</a:t>
            </a:r>
          </a:p>
          <a:p>
            <a:pPr lvl="2">
              <a:lnSpc>
                <a:spcPct val="100000"/>
              </a:lnSpc>
              <a:spcAft>
                <a:spcPts val="0"/>
              </a:spcAft>
            </a:pPr>
            <a:r>
              <a:rPr lang="en-US" sz="4400" dirty="0">
                <a:latin typeface="Comic Sans MS" panose="030F0902030302020204" pitchFamily="66" charset="0"/>
              </a:rPr>
              <a:t>Create variable “steps” and set to zero</a:t>
            </a:r>
          </a:p>
          <a:p>
            <a:pPr lvl="2">
              <a:lnSpc>
                <a:spcPct val="100000"/>
              </a:lnSpc>
              <a:spcAft>
                <a:spcPts val="0"/>
              </a:spcAft>
            </a:pPr>
            <a:endParaRPr lang="en-US" sz="4400" dirty="0">
              <a:latin typeface="Comic Sans MS" panose="030F0902030302020204" pitchFamily="66" charset="0"/>
            </a:endParaRPr>
          </a:p>
          <a:p>
            <a:pPr lvl="2">
              <a:lnSpc>
                <a:spcPct val="100000"/>
              </a:lnSpc>
              <a:spcAft>
                <a:spcPts val="0"/>
              </a:spcAft>
            </a:pPr>
            <a:r>
              <a:rPr lang="en-US" sz="4400" dirty="0">
                <a:latin typeface="Comic Sans MS" panose="030F0902030302020204" pitchFamily="66" charset="0"/>
              </a:rPr>
              <a:t>Forever </a:t>
            </a:r>
          </a:p>
          <a:p>
            <a:pPr lvl="2">
              <a:lnSpc>
                <a:spcPct val="100000"/>
              </a:lnSpc>
              <a:spcAft>
                <a:spcPts val="0"/>
              </a:spcAft>
            </a:pPr>
            <a:r>
              <a:rPr lang="en-US" sz="4400" dirty="0">
                <a:latin typeface="Comic Sans MS" panose="030F0902030302020204" pitchFamily="66" charset="0"/>
              </a:rPr>
              <a:t>Input: Accelerometer reading</a:t>
            </a:r>
          </a:p>
          <a:p>
            <a:pPr lvl="2">
              <a:lnSpc>
                <a:spcPct val="100000"/>
              </a:lnSpc>
              <a:spcAft>
                <a:spcPts val="0"/>
              </a:spcAft>
            </a:pPr>
            <a:r>
              <a:rPr lang="en-US" sz="4400" dirty="0">
                <a:latin typeface="Comic Sans MS" panose="030F0902030302020204" pitchFamily="66" charset="0"/>
              </a:rPr>
              <a:t>Output:</a:t>
            </a:r>
          </a:p>
          <a:p>
            <a:pPr lvl="2">
              <a:lnSpc>
                <a:spcPct val="100000"/>
              </a:lnSpc>
              <a:spcAft>
                <a:spcPts val="0"/>
              </a:spcAft>
            </a:pPr>
            <a:r>
              <a:rPr lang="en-US" sz="4400" dirty="0">
                <a:latin typeface="Comic Sans MS" panose="030F0902030302020204" pitchFamily="66" charset="0"/>
              </a:rPr>
              <a:t>	If accelerometer reading is greater than &lt;a number&gt;:</a:t>
            </a:r>
          </a:p>
          <a:p>
            <a:pPr lvl="2">
              <a:lnSpc>
                <a:spcPct val="100000"/>
              </a:lnSpc>
              <a:spcAft>
                <a:spcPts val="0"/>
              </a:spcAft>
            </a:pPr>
            <a:r>
              <a:rPr lang="en-US" sz="4400" dirty="0">
                <a:latin typeface="Comic Sans MS" panose="030F0902030302020204" pitchFamily="66" charset="0"/>
              </a:rPr>
              <a:t>		then add one step to steps variable.</a:t>
            </a:r>
          </a:p>
          <a:p>
            <a:pPr lvl="2">
              <a:lnSpc>
                <a:spcPct val="100000"/>
              </a:lnSpc>
              <a:spcAft>
                <a:spcPts val="0"/>
              </a:spcAft>
            </a:pPr>
            <a:r>
              <a:rPr lang="en-US" sz="4400" dirty="0">
                <a:latin typeface="Comic Sans MS" panose="030F0902030302020204" pitchFamily="66" charset="0"/>
              </a:rPr>
              <a:t>	If steps variable is greater than 20:</a:t>
            </a:r>
          </a:p>
          <a:p>
            <a:pPr lvl="2">
              <a:lnSpc>
                <a:spcPct val="100000"/>
              </a:lnSpc>
              <a:spcAft>
                <a:spcPts val="0"/>
              </a:spcAft>
            </a:pPr>
            <a:r>
              <a:rPr lang="en-US" sz="4400" dirty="0">
                <a:latin typeface="Comic Sans MS" panose="030F0902030302020204" pitchFamily="66" charset="0"/>
              </a:rPr>
              <a:t>		Show &lt;smile face&gt;</a:t>
            </a:r>
          </a:p>
          <a:p>
            <a:pPr lvl="2">
              <a:lnSpc>
                <a:spcPct val="100000"/>
              </a:lnSpc>
              <a:spcAft>
                <a:spcPts val="0"/>
              </a:spcAft>
            </a:pPr>
            <a:r>
              <a:rPr lang="en-US" sz="4400" dirty="0">
                <a:latin typeface="Comic Sans MS" panose="030F0902030302020204" pitchFamily="66" charset="0"/>
              </a:rPr>
              <a:t>		Play &lt;giggle sound&gt;</a:t>
            </a:r>
          </a:p>
          <a:p>
            <a:pPr lvl="2">
              <a:lnSpc>
                <a:spcPct val="100000"/>
              </a:lnSpc>
              <a:spcAft>
                <a:spcPts val="0"/>
              </a:spcAft>
            </a:pPr>
            <a:r>
              <a:rPr lang="en-US" sz="4400" dirty="0">
                <a:latin typeface="Comic Sans MS" panose="030F0902030302020204" pitchFamily="66" charset="0"/>
              </a:rPr>
              <a:t>		Pause 5 seconds</a:t>
            </a:r>
          </a:p>
          <a:p>
            <a:pPr lvl="2">
              <a:lnSpc>
                <a:spcPct val="100000"/>
              </a:lnSpc>
              <a:spcAft>
                <a:spcPts val="0"/>
              </a:spcAft>
            </a:pPr>
            <a:r>
              <a:rPr lang="en-US" sz="4400" dirty="0">
                <a:latin typeface="Comic Sans MS" panose="030F0902030302020204" pitchFamily="66" charset="0"/>
              </a:rPr>
              <a:t>		Show &lt;sleeping face&gt;</a:t>
            </a:r>
          </a:p>
          <a:p>
            <a:pPr lvl="2">
              <a:lnSpc>
                <a:spcPct val="100000"/>
              </a:lnSpc>
              <a:spcAft>
                <a:spcPts val="0"/>
              </a:spcAft>
            </a:pPr>
            <a:endParaRPr sz="3600" dirty="0">
              <a:latin typeface="Open Sans" panose="020B0606030504020204" pitchFamily="34" charset="0"/>
            </a:endParaRPr>
          </a:p>
        </p:txBody>
      </p:sp>
    </p:spTree>
    <p:extLst>
      <p:ext uri="{BB962C8B-B14F-4D97-AF65-F5344CB8AC3E}">
        <p14:creationId xmlns:p14="http://schemas.microsoft.com/office/powerpoint/2010/main" val="3851872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6A2ACB-4634-AB44-8EB0-CA39F2E2F1A4}"/>
              </a:ext>
            </a:extLst>
          </p:cNvPr>
          <p:cNvSpPr/>
          <p:nvPr/>
        </p:nvSpPr>
        <p:spPr>
          <a:xfrm>
            <a:off x="11766666" y="1126939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68B8A84-593C-BE47-BD96-DF218EF5CB15}"/>
              </a:ext>
            </a:extLst>
          </p:cNvPr>
          <p:cNvSpPr>
            <a:spLocks noGrp="1"/>
          </p:cNvSpPr>
          <p:nvPr>
            <p:ph type="title"/>
          </p:nvPr>
        </p:nvSpPr>
        <p:spPr/>
        <p:txBody>
          <a:bodyPr/>
          <a:lstStyle/>
          <a:p>
            <a:r>
              <a:rPr lang="en-US" dirty="0"/>
              <a:t>RECAP: Accelerometer</a:t>
            </a:r>
          </a:p>
        </p:txBody>
      </p:sp>
      <p:pic>
        <p:nvPicPr>
          <p:cNvPr id="8" name="Picture 7">
            <a:extLst>
              <a:ext uri="{FF2B5EF4-FFF2-40B4-BE49-F238E27FC236}">
                <a16:creationId xmlns:a16="http://schemas.microsoft.com/office/drawing/2014/main" id="{02D87D84-40D0-4F4D-A0C9-5304F9DAAA51}"/>
              </a:ext>
            </a:extLst>
          </p:cNvPr>
          <p:cNvPicPr>
            <a:picLocks noChangeAspect="1"/>
          </p:cNvPicPr>
          <p:nvPr/>
        </p:nvPicPr>
        <p:blipFill rotWithShape="1">
          <a:blip r:embed="rId2"/>
          <a:srcRect b="42413"/>
          <a:stretch/>
        </p:blipFill>
        <p:spPr>
          <a:xfrm>
            <a:off x="2223004" y="7205456"/>
            <a:ext cx="14621435" cy="5959836"/>
          </a:xfrm>
          <a:prstGeom prst="rect">
            <a:avLst/>
          </a:prstGeom>
        </p:spPr>
      </p:pic>
      <p:pic>
        <p:nvPicPr>
          <p:cNvPr id="5" name="Picture 4">
            <a:extLst>
              <a:ext uri="{FF2B5EF4-FFF2-40B4-BE49-F238E27FC236}">
                <a16:creationId xmlns:a16="http://schemas.microsoft.com/office/drawing/2014/main" id="{6B7588F7-001E-0B47-84BB-A83D95E47C36}"/>
              </a:ext>
            </a:extLst>
          </p:cNvPr>
          <p:cNvPicPr>
            <a:picLocks noChangeAspect="1"/>
          </p:cNvPicPr>
          <p:nvPr/>
        </p:nvPicPr>
        <p:blipFill rotWithShape="1">
          <a:blip r:embed="rId2"/>
          <a:srcRect t="57587"/>
          <a:stretch/>
        </p:blipFill>
        <p:spPr>
          <a:xfrm>
            <a:off x="2223003" y="2829602"/>
            <a:ext cx="14621435" cy="4389398"/>
          </a:xfrm>
          <a:prstGeom prst="rect">
            <a:avLst/>
          </a:prstGeom>
        </p:spPr>
      </p:pic>
    </p:spTree>
    <p:extLst>
      <p:ext uri="{BB962C8B-B14F-4D97-AF65-F5344CB8AC3E}">
        <p14:creationId xmlns:p14="http://schemas.microsoft.com/office/powerpoint/2010/main" val="12027210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1990165" y="3388975"/>
            <a:ext cx="21110624" cy="10984250"/>
          </a:xfrm>
        </p:spPr>
        <p:txBody>
          <a:bodyPr>
            <a:normAutofit/>
          </a:bodyPr>
          <a:lstStyle/>
          <a:p>
            <a:pPr marL="1485671" lvl="1" indent="-571500">
              <a:lnSpc>
                <a:spcPct val="100000"/>
              </a:lnSpc>
              <a:spcAft>
                <a:spcPts val="0"/>
              </a:spcAft>
              <a:buFont typeface="Arial" panose="020B0604020202020204" pitchFamily="34" charset="0"/>
              <a:buChar char="•"/>
            </a:pPr>
            <a:r>
              <a:rPr lang="en-US" sz="4400" dirty="0">
                <a:latin typeface="Open Sans" panose="020B0606030504020204" pitchFamily="34" charset="0"/>
              </a:rPr>
              <a:t>When your pet is in the dark, they get scared, and when they are in very, very bright light, they are surprised! What kinds of reactions might your pet make?</a:t>
            </a:r>
          </a:p>
          <a:p>
            <a:pPr lvl="2">
              <a:lnSpc>
                <a:spcPct val="100000"/>
              </a:lnSpc>
              <a:spcAft>
                <a:spcPts val="0"/>
              </a:spcAft>
            </a:pPr>
            <a:endParaRPr lang="en-US" sz="4800" dirty="0">
              <a:latin typeface="Comic Sans MS" panose="030F0902030302020204" pitchFamily="66" charset="0"/>
            </a:endParaRPr>
          </a:p>
          <a:p>
            <a:pPr lvl="2">
              <a:lnSpc>
                <a:spcPct val="100000"/>
              </a:lnSpc>
              <a:spcAft>
                <a:spcPts val="0"/>
              </a:spcAft>
            </a:pPr>
            <a:r>
              <a:rPr lang="en-US" sz="4800" dirty="0">
                <a:latin typeface="Comic Sans MS" panose="030F0902030302020204" pitchFamily="66" charset="0"/>
              </a:rPr>
              <a:t>Forever </a:t>
            </a:r>
          </a:p>
          <a:p>
            <a:pPr lvl="2">
              <a:lnSpc>
                <a:spcPct val="100000"/>
              </a:lnSpc>
              <a:spcAft>
                <a:spcPts val="0"/>
              </a:spcAft>
            </a:pPr>
            <a:r>
              <a:rPr lang="en-US" sz="4800" dirty="0">
                <a:latin typeface="Comic Sans MS" panose="030F0902030302020204" pitchFamily="66" charset="0"/>
              </a:rPr>
              <a:t>Input: _____________________</a:t>
            </a:r>
          </a:p>
          <a:p>
            <a:pPr lvl="2">
              <a:lnSpc>
                <a:spcPct val="100000"/>
              </a:lnSpc>
              <a:spcAft>
                <a:spcPts val="0"/>
              </a:spcAft>
            </a:pPr>
            <a:r>
              <a:rPr lang="en-US" sz="4800" dirty="0">
                <a:latin typeface="Comic Sans MS" panose="030F0902030302020204" pitchFamily="66" charset="0"/>
              </a:rPr>
              <a:t>Output:</a:t>
            </a:r>
          </a:p>
          <a:p>
            <a:pPr lvl="2">
              <a:lnSpc>
                <a:spcPct val="100000"/>
              </a:lnSpc>
              <a:spcAft>
                <a:spcPts val="0"/>
              </a:spcAft>
            </a:pPr>
            <a:r>
              <a:rPr lang="en-US" sz="4800" dirty="0">
                <a:latin typeface="Comic Sans MS" panose="030F0902030302020204" pitchFamily="66" charset="0"/>
              </a:rPr>
              <a:t>	If ______________:</a:t>
            </a:r>
          </a:p>
          <a:p>
            <a:pPr lvl="2">
              <a:lnSpc>
                <a:spcPct val="100000"/>
              </a:lnSpc>
              <a:spcAft>
                <a:spcPts val="0"/>
              </a:spcAft>
            </a:pPr>
            <a:r>
              <a:rPr lang="en-US" sz="4800" dirty="0">
                <a:latin typeface="Comic Sans MS" panose="030F0902030302020204" pitchFamily="66" charset="0"/>
              </a:rPr>
              <a:t>		then ____________________</a:t>
            </a:r>
          </a:p>
          <a:p>
            <a:pPr lvl="2">
              <a:lnSpc>
                <a:spcPct val="100000"/>
              </a:lnSpc>
              <a:spcAft>
                <a:spcPts val="0"/>
              </a:spcAft>
            </a:pPr>
            <a:endParaRPr lang="en-US" sz="4800" dirty="0">
              <a:latin typeface="Comic Sans MS" panose="030F0902030302020204" pitchFamily="66" charset="0"/>
            </a:endParaRPr>
          </a:p>
          <a:p>
            <a:pPr lvl="2">
              <a:lnSpc>
                <a:spcPct val="100000"/>
              </a:lnSpc>
              <a:spcAft>
                <a:spcPts val="0"/>
              </a:spcAft>
            </a:pPr>
            <a:r>
              <a:rPr lang="en-US" sz="4800" dirty="0">
                <a:latin typeface="Comic Sans MS" panose="030F0902030302020204" pitchFamily="66" charset="0"/>
              </a:rPr>
              <a:t>	Else if ___________________:</a:t>
            </a:r>
          </a:p>
          <a:p>
            <a:pPr lvl="2">
              <a:lnSpc>
                <a:spcPct val="100000"/>
              </a:lnSpc>
              <a:spcAft>
                <a:spcPts val="0"/>
              </a:spcAft>
            </a:pPr>
            <a:r>
              <a:rPr lang="en-US" sz="4400" dirty="0">
                <a:latin typeface="Open Sans" panose="020B0606030504020204" pitchFamily="34" charset="0"/>
              </a:rPr>
              <a:t>		</a:t>
            </a:r>
            <a:r>
              <a:rPr lang="en-US" sz="4800" dirty="0">
                <a:latin typeface="Comic Sans MS" panose="030F0902030302020204" pitchFamily="66" charset="0"/>
              </a:rPr>
              <a:t>then ____________________</a:t>
            </a:r>
          </a:p>
          <a:p>
            <a:pPr lvl="2">
              <a:lnSpc>
                <a:spcPct val="100000"/>
              </a:lnSpc>
              <a:spcAft>
                <a:spcPts val="0"/>
              </a:spcAft>
            </a:pPr>
            <a:endParaRPr sz="3600" dirty="0">
              <a:latin typeface="Open Sans" panose="020B0606030504020204" pitchFamily="34" charset="0"/>
            </a:endParaRPr>
          </a:p>
        </p:txBody>
      </p:sp>
    </p:spTree>
    <p:extLst>
      <p:ext uri="{BB962C8B-B14F-4D97-AF65-F5344CB8AC3E}">
        <p14:creationId xmlns:p14="http://schemas.microsoft.com/office/powerpoint/2010/main" val="4189511240"/>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212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84379" y="360948"/>
            <a:ext cx="11189865" cy="3152274"/>
          </a:xfrm>
        </p:spPr>
        <p:txBody>
          <a:bodyPr>
            <a:normAutofit/>
          </a:bodyPr>
          <a:lstStyle/>
          <a:p>
            <a:pPr algn="ctr"/>
            <a:r>
              <a:rPr lang="en-US" dirty="0"/>
              <a:t>Step 3: (Pseudo) Code It!</a:t>
            </a:r>
            <a:endParaRPr dirty="0"/>
          </a:p>
        </p:txBody>
      </p:sp>
      <p:sp>
        <p:nvSpPr>
          <p:cNvPr id="5" name="Rectangle 4">
            <a:extLst>
              <a:ext uri="{FF2B5EF4-FFF2-40B4-BE49-F238E27FC236}">
                <a16:creationId xmlns:a16="http://schemas.microsoft.com/office/drawing/2014/main" id="{9AA7B165-D2B6-0140-94C4-0A60A400FA50}"/>
              </a:ext>
            </a:extLst>
          </p:cNvPr>
          <p:cNvSpPr/>
          <p:nvPr/>
        </p:nvSpPr>
        <p:spPr>
          <a:xfrm>
            <a:off x="2452282" y="3513222"/>
            <a:ext cx="18506729" cy="5078313"/>
          </a:xfrm>
          <a:prstGeom prst="rect">
            <a:avLst/>
          </a:prstGeom>
        </p:spPr>
        <p:txBody>
          <a:bodyPr wrap="square">
            <a:spAutoFit/>
          </a:bodyPr>
          <a:lstStyle/>
          <a:p>
            <a:pPr marL="1599971" lvl="1" indent="-685800">
              <a:buFont typeface="Arial" panose="020B0604020202020204" pitchFamily="34" charset="0"/>
              <a:buChar char="•"/>
            </a:pPr>
            <a:r>
              <a:rPr lang="en-US" sz="5400" dirty="0">
                <a:latin typeface="Open Sans" panose="020B0606030504020204" pitchFamily="34" charset="0"/>
              </a:rPr>
              <a:t>Before you start coding, plan out what you will do on paper, using the graph paper in your Lab Notes. </a:t>
            </a:r>
          </a:p>
          <a:p>
            <a:pPr marL="914171" lvl="1"/>
            <a:endParaRPr lang="en-US" sz="5400" dirty="0">
              <a:latin typeface="Open Sans" panose="020B0606030504020204" pitchFamily="34" charset="0"/>
            </a:endParaRPr>
          </a:p>
          <a:p>
            <a:pPr marL="1599971" lvl="1" indent="-685800">
              <a:buFont typeface="Arial" panose="020B0604020202020204" pitchFamily="34" charset="0"/>
              <a:buChar char="•"/>
            </a:pPr>
            <a:r>
              <a:rPr lang="en-US" sz="5400" dirty="0">
                <a:latin typeface="Open Sans" panose="020B0606030504020204" pitchFamily="34" charset="0"/>
              </a:rPr>
              <a:t>Use everything you’ve learned so far. Feel free to refer to old programs in your Lab Notes – that’s what real programmers do!</a:t>
            </a:r>
          </a:p>
        </p:txBody>
      </p:sp>
    </p:spTree>
    <p:extLst>
      <p:ext uri="{BB962C8B-B14F-4D97-AF65-F5344CB8AC3E}">
        <p14:creationId xmlns:p14="http://schemas.microsoft.com/office/powerpoint/2010/main" val="11058046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7461240"/>
            <a:ext cx="11751314" cy="3461446"/>
          </a:xfrm>
        </p:spPr>
        <p:txBody>
          <a:bodyPr/>
          <a:lstStyle/>
          <a:p>
            <a:r>
              <a:rPr lang="en-US" dirty="0"/>
              <a:t>TIME TO PUT AWAY OUR MICRO:BITS!</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736489"/>
            <a:ext cx="13173950" cy="2547444"/>
          </a:xfrm>
        </p:spPr>
        <p:txBody>
          <a:bodyPr/>
          <a:lstStyle/>
          <a:p>
            <a:pPr>
              <a:lnSpc>
                <a:spcPct val="100000"/>
              </a:lnSpc>
              <a:spcAft>
                <a:spcPts val="0"/>
              </a:spcAft>
            </a:pPr>
            <a:r>
              <a:rPr lang="en-US" dirty="0">
                <a:solidFill>
                  <a:schemeClr val="tx1"/>
                </a:solidFill>
              </a:rPr>
              <a:t>Neat and tidy, please!</a:t>
            </a:r>
          </a:p>
          <a:p>
            <a:pPr>
              <a:lnSpc>
                <a:spcPct val="100000"/>
              </a:lnSpc>
              <a:spcAft>
                <a:spcPts val="0"/>
              </a:spcAft>
            </a:pPr>
            <a:r>
              <a:rPr lang="en-US" dirty="0">
                <a:solidFill>
                  <a:schemeClr val="tx1"/>
                </a:solidFill>
              </a:rPr>
              <a:t>Let’s leave this beautiful room as lovely as we found it!</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205748753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6687214"/>
            <a:ext cx="11751314" cy="3461446"/>
          </a:xfrm>
        </p:spPr>
        <p:txBody>
          <a:bodyPr/>
          <a:lstStyle/>
          <a:p>
            <a:r>
              <a:rPr lang="en-US" dirty="0"/>
              <a:t>NEXT TIME</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54081" y="9916979"/>
            <a:ext cx="9182731" cy="1661047"/>
          </a:xfrm>
        </p:spPr>
        <p:txBody>
          <a:bodyPr/>
          <a:lstStyle/>
          <a:p>
            <a:r>
              <a:rPr lang="en-US" dirty="0">
                <a:solidFill>
                  <a:schemeClr val="tx1"/>
                </a:solidFill>
              </a:rPr>
              <a:t>Finishing our Pets and Playing with Even More Sensors!!</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180695555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0439F6-8BB2-394C-8B13-57600DB9F054}"/>
              </a:ext>
            </a:extLst>
          </p:cNvPr>
          <p:cNvSpPr/>
          <p:nvPr/>
        </p:nvSpPr>
        <p:spPr>
          <a:xfrm>
            <a:off x="11766666" y="1139551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E3B00AA-3541-0E4D-B924-76D71D7F14A6}"/>
              </a:ext>
            </a:extLst>
          </p:cNvPr>
          <p:cNvPicPr>
            <a:picLocks noChangeAspect="1"/>
          </p:cNvPicPr>
          <p:nvPr/>
        </p:nvPicPr>
        <p:blipFill>
          <a:blip r:embed="rId3"/>
          <a:stretch>
            <a:fillRect/>
          </a:stretch>
        </p:blipFill>
        <p:spPr>
          <a:xfrm>
            <a:off x="2451820" y="623227"/>
            <a:ext cx="20996163" cy="11768364"/>
          </a:xfrm>
          <a:prstGeom prst="rect">
            <a:avLst/>
          </a:prstGeom>
        </p:spPr>
      </p:pic>
    </p:spTree>
    <p:extLst>
      <p:ext uri="{BB962C8B-B14F-4D97-AF65-F5344CB8AC3E}">
        <p14:creationId xmlns:p14="http://schemas.microsoft.com/office/powerpoint/2010/main" val="57969529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16175421" y="10106864"/>
            <a:ext cx="11098924" cy="3200400"/>
          </a:xfrm>
        </p:spPr>
        <p:txBody>
          <a:bodyPr/>
          <a:lstStyle/>
          <a:p>
            <a:r>
              <a:rPr lang="en-US" dirty="0">
                <a:solidFill>
                  <a:schemeClr val="bg2"/>
                </a:solidFill>
              </a:rPr>
              <a:t>UNTIL NEXT TIME….</a:t>
            </a:r>
          </a:p>
        </p:txBody>
      </p:sp>
      <p:pic>
        <p:nvPicPr>
          <p:cNvPr id="8" name="Graphic 7">
            <a:extLst>
              <a:ext uri="{FF2B5EF4-FFF2-40B4-BE49-F238E27FC236}">
                <a16:creationId xmlns:a16="http://schemas.microsoft.com/office/drawing/2014/main" id="{A94B3956-8C44-1A45-B35E-8EFF12379A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784" t="38154" b="-5964"/>
          <a:stretch/>
        </p:blipFill>
        <p:spPr>
          <a:xfrm>
            <a:off x="0" y="-175099"/>
            <a:ext cx="1537939" cy="992222"/>
          </a:xfrm>
          <a:prstGeom prst="rect">
            <a:avLst/>
          </a:prstGeom>
        </p:spPr>
      </p:pic>
      <p:sp>
        <p:nvSpPr>
          <p:cNvPr id="7" name="TextBox 6">
            <a:extLst>
              <a:ext uri="{FF2B5EF4-FFF2-40B4-BE49-F238E27FC236}">
                <a16:creationId xmlns:a16="http://schemas.microsoft.com/office/drawing/2014/main" id="{B308C77E-5FA0-CC4D-92F1-2D98F3E24019}"/>
              </a:ext>
            </a:extLst>
          </p:cNvPr>
          <p:cNvSpPr txBox="1"/>
          <p:nvPr/>
        </p:nvSpPr>
        <p:spPr>
          <a:xfrm>
            <a:off x="29260800" y="5113867"/>
            <a:ext cx="184731" cy="646203"/>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4CCA08D-02BD-C247-AE06-2F4C8F825F68}"/>
              </a:ext>
            </a:extLst>
          </p:cNvPr>
          <p:cNvSpPr txBox="1"/>
          <p:nvPr/>
        </p:nvSpPr>
        <p:spPr>
          <a:xfrm>
            <a:off x="6182163" y="817123"/>
            <a:ext cx="11098924" cy="1569660"/>
          </a:xfrm>
          <a:prstGeom prst="rect">
            <a:avLst/>
          </a:prstGeom>
          <a:noFill/>
        </p:spPr>
        <p:txBody>
          <a:bodyPr wrap="square" rtlCol="0">
            <a:spAutoFit/>
          </a:bodyPr>
          <a:lstStyle/>
          <a:p>
            <a:pPr algn="ctr"/>
            <a:r>
              <a:rPr lang="en-US" sz="9600" dirty="0" err="1">
                <a:latin typeface="Asap" panose="020F0504030202060203" pitchFamily="34" charset="77"/>
                <a:cs typeface="Cavolini" panose="020B0604020202020204" pitchFamily="34" charset="0"/>
              </a:rPr>
              <a:t>MicroMakers</a:t>
            </a:r>
            <a:r>
              <a:rPr lang="en-US" sz="9600" dirty="0">
                <a:latin typeface="Asap" panose="020F0504030202060203" pitchFamily="34" charset="77"/>
                <a:cs typeface="Cavolini" panose="020B0604020202020204" pitchFamily="34" charset="0"/>
              </a:rPr>
              <a:t>!</a:t>
            </a:r>
          </a:p>
        </p:txBody>
      </p:sp>
      <p:sp>
        <p:nvSpPr>
          <p:cNvPr id="6" name="TextBox 5">
            <a:extLst>
              <a:ext uri="{FF2B5EF4-FFF2-40B4-BE49-F238E27FC236}">
                <a16:creationId xmlns:a16="http://schemas.microsoft.com/office/drawing/2014/main" id="{8165C70F-4EE0-0546-82CD-6AF791F5F725}"/>
              </a:ext>
            </a:extLst>
          </p:cNvPr>
          <p:cNvSpPr txBox="1"/>
          <p:nvPr/>
        </p:nvSpPr>
        <p:spPr>
          <a:xfrm>
            <a:off x="7599483" y="2990208"/>
            <a:ext cx="11098924" cy="5078313"/>
          </a:xfrm>
          <a:prstGeom prst="rect">
            <a:avLst/>
          </a:prstGeom>
          <a:noFill/>
        </p:spPr>
        <p:txBody>
          <a:bodyPr wrap="square" rtlCol="0">
            <a:spAutoFit/>
          </a:bodyPr>
          <a:lstStyle/>
          <a:p>
            <a:r>
              <a:rPr lang="en-US" sz="5400" dirty="0">
                <a:latin typeface="Asap" panose="020F0504030202060203" pitchFamily="34" charset="77"/>
                <a:cs typeface="Cavolini" panose="020B0604020202020204" pitchFamily="34" charset="0"/>
              </a:rPr>
              <a:t>Slides and Script: Holly Krambeck (learningpython64@gmail.com)</a:t>
            </a:r>
          </a:p>
          <a:p>
            <a:endParaRPr lang="en-US" sz="5400" dirty="0">
              <a:latin typeface="Asap" panose="020F0504030202060203" pitchFamily="34" charset="77"/>
              <a:cs typeface="Cavolini" panose="020B0604020202020204" pitchFamily="34" charset="0"/>
            </a:endParaRPr>
          </a:p>
          <a:p>
            <a:r>
              <a:rPr lang="en-US" sz="5400" dirty="0">
                <a:latin typeface="Asap" panose="020F0504030202060203" pitchFamily="34" charset="77"/>
                <a:cs typeface="Cavolini" panose="020B0604020202020204" pitchFamily="34" charset="0"/>
              </a:rPr>
              <a:t>Project Videos, Images, and Text: https://</a:t>
            </a:r>
            <a:r>
              <a:rPr lang="en-US" sz="5400" dirty="0" err="1">
                <a:latin typeface="Asap" panose="020F0504030202060203" pitchFamily="34" charset="77"/>
                <a:cs typeface="Cavolini" panose="020B0604020202020204" pitchFamily="34" charset="0"/>
              </a:rPr>
              <a:t>microbit.org</a:t>
            </a:r>
            <a:r>
              <a:rPr lang="en-US" sz="5400" dirty="0">
                <a:latin typeface="Asap" panose="020F0504030202060203" pitchFamily="34" charset="77"/>
                <a:cs typeface="Cavolini" panose="020B0604020202020204" pitchFamily="34" charset="0"/>
              </a:rPr>
              <a:t>/get-started</a:t>
            </a:r>
          </a:p>
          <a:p>
            <a:r>
              <a:rPr lang="en-US" sz="5400" dirty="0">
                <a:latin typeface="Asap" panose="020F0504030202060203" pitchFamily="34" charset="77"/>
                <a:cs typeface="Cavolini" panose="020B0604020202020204" pitchFamily="34" charset="0"/>
              </a:rPr>
              <a:t> </a:t>
            </a:r>
          </a:p>
        </p:txBody>
      </p:sp>
    </p:spTree>
    <p:extLst>
      <p:ext uri="{BB962C8B-B14F-4D97-AF65-F5344CB8AC3E}">
        <p14:creationId xmlns:p14="http://schemas.microsoft.com/office/powerpoint/2010/main" val="2730819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6687214"/>
            <a:ext cx="11751314" cy="3461446"/>
          </a:xfrm>
        </p:spPr>
        <p:txBody>
          <a:bodyPr/>
          <a:lstStyle/>
          <a:p>
            <a:r>
              <a:rPr lang="en-US" dirty="0"/>
              <a:t>BONUS PROJECT</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40618" y="10148660"/>
            <a:ext cx="9182731" cy="885450"/>
          </a:xfrm>
        </p:spPr>
        <p:txBody>
          <a:bodyPr/>
          <a:lstStyle/>
          <a:p>
            <a:r>
              <a:rPr lang="en-US" dirty="0">
                <a:solidFill>
                  <a:schemeClr val="tx1"/>
                </a:solidFill>
              </a:rPr>
              <a:t>Advanced!</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66009098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Max and Min Temperature</a:t>
            </a:r>
            <a:endParaRPr dirty="0"/>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422649"/>
            <a:ext cx="9458885" cy="1827471"/>
          </a:xfrm>
        </p:spPr>
        <p:txBody>
          <a:bodyPr>
            <a:normAutofit fontScale="92500" lnSpcReduction="10000"/>
          </a:bodyPr>
          <a:lstStyle/>
          <a:p>
            <a:pPr>
              <a:lnSpc>
                <a:spcPct val="120000"/>
              </a:lnSpc>
              <a:spcAft>
                <a:spcPts val="0"/>
              </a:spcAft>
            </a:pPr>
            <a:r>
              <a:rPr lang="en-US" sz="3900" dirty="0"/>
              <a:t>What is it?</a:t>
            </a:r>
          </a:p>
          <a:p>
            <a:pPr>
              <a:lnSpc>
                <a:spcPct val="120000"/>
              </a:lnSpc>
              <a:spcAft>
                <a:spcPts val="0"/>
              </a:spcAft>
              <a:buFont typeface="Arial" panose="020B0604020202020204" pitchFamily="34" charset="0"/>
              <a:buChar char="•"/>
            </a:pPr>
            <a:r>
              <a:rPr lang="en-US" b="0" dirty="0"/>
              <a:t>Track highest and lowest temperatures by leaving this program running on a </a:t>
            </a:r>
            <a:r>
              <a:rPr lang="en-US" b="0" dirty="0" err="1"/>
              <a:t>micro:bit</a:t>
            </a:r>
            <a:r>
              <a:rPr lang="en-US" b="0" dirty="0"/>
              <a:t>.</a:t>
            </a:r>
            <a:endParaRPr sz="3500" dirty="0"/>
          </a:p>
        </p:txBody>
      </p:sp>
      <p:sp>
        <p:nvSpPr>
          <p:cNvPr id="12" name="Text Placeholder 5">
            <a:extLst>
              <a:ext uri="{FF2B5EF4-FFF2-40B4-BE49-F238E27FC236}">
                <a16:creationId xmlns:a16="http://schemas.microsoft.com/office/drawing/2014/main" id="{3C122CA0-4180-5345-91E5-047BF8B8970A}"/>
              </a:ext>
            </a:extLst>
          </p:cNvPr>
          <p:cNvSpPr txBox="1">
            <a:spLocks/>
          </p:cNvSpPr>
          <p:nvPr/>
        </p:nvSpPr>
        <p:spPr>
          <a:xfrm>
            <a:off x="1990165" y="5765356"/>
            <a:ext cx="9458885" cy="8114388"/>
          </a:xfrm>
          <a:prstGeom prst="rect">
            <a:avLst/>
          </a:prstGeom>
        </p:spPr>
        <p:txBody>
          <a:bodyPr vert="horz" lIns="91440" tIns="45720" rIns="91440" bIns="45720" rtlCol="0">
            <a:normAutofit lnSpcReduction="10000"/>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micro:bit (or MakeCode simulator) with USB</a:t>
            </a:r>
          </a:p>
          <a:p>
            <a:pPr>
              <a:buFont typeface="Arial" panose="020B0604020202020204" pitchFamily="34" charset="0"/>
              <a:buChar char="•"/>
            </a:pPr>
            <a:r>
              <a:rPr lang="en-US" sz="3200" b="0" dirty="0"/>
              <a:t>MakeCode or Python editor</a:t>
            </a:r>
          </a:p>
          <a:p>
            <a:pPr>
              <a:buFont typeface="Arial" panose="020B0604020202020204" pitchFamily="34" charset="0"/>
              <a:buChar char="•"/>
            </a:pPr>
            <a:r>
              <a:rPr lang="en-US" sz="3200" b="0" dirty="0"/>
              <a:t>Battery pack (optional)</a:t>
            </a:r>
          </a:p>
          <a:p>
            <a:pPr>
              <a:buFont typeface="Arial" panose="020B0604020202020204" pitchFamily="34" charset="0"/>
              <a:buChar char="•"/>
            </a:pPr>
            <a:r>
              <a:rPr lang="en-US" sz="3200" b="0" dirty="0"/>
              <a:t>A source of heat or cooling, like a fan, if you want to see the temperature change quickly – or take the </a:t>
            </a:r>
            <a:r>
              <a:rPr lang="en-US" sz="3200" b="0" dirty="0" err="1"/>
              <a:t>micro:bit</a:t>
            </a:r>
            <a:r>
              <a:rPr lang="en-US" sz="3200" b="0" dirty="0"/>
              <a:t> outside</a:t>
            </a:r>
          </a:p>
          <a:p>
            <a:pPr>
              <a:buFont typeface="Arial" panose="020B0604020202020204" pitchFamily="34" charset="0"/>
              <a:buChar char="•"/>
            </a:pPr>
            <a:r>
              <a:rPr lang="en-US" sz="3200" b="0" dirty="0"/>
              <a:t>Graph paper if you want to keep a chart of temperatures over time</a:t>
            </a:r>
          </a:p>
          <a:p>
            <a:pPr>
              <a:buFont typeface="Arial" panose="020B0604020202020204" pitchFamily="34" charset="0"/>
              <a:buChar char="•"/>
            </a:pPr>
            <a:endParaRPr lang="en-US" sz="3200" b="0" dirty="0"/>
          </a:p>
        </p:txBody>
      </p:sp>
      <p:pic>
        <p:nvPicPr>
          <p:cNvPr id="2" name="Picture 1">
            <a:extLst>
              <a:ext uri="{FF2B5EF4-FFF2-40B4-BE49-F238E27FC236}">
                <a16:creationId xmlns:a16="http://schemas.microsoft.com/office/drawing/2014/main" id="{A5838365-8225-B242-82E2-533D1E50825F}"/>
              </a:ext>
            </a:extLst>
          </p:cNvPr>
          <p:cNvPicPr>
            <a:picLocks noChangeAspect="1"/>
          </p:cNvPicPr>
          <p:nvPr/>
        </p:nvPicPr>
        <p:blipFill>
          <a:blip r:embed="rId3"/>
          <a:stretch>
            <a:fillRect/>
          </a:stretch>
        </p:blipFill>
        <p:spPr>
          <a:xfrm>
            <a:off x="12928602" y="2166289"/>
            <a:ext cx="10977576" cy="7447268"/>
          </a:xfrm>
          <a:prstGeom prst="rect">
            <a:avLst/>
          </a:prstGeom>
        </p:spPr>
      </p:pic>
    </p:spTree>
    <p:extLst>
      <p:ext uri="{BB962C8B-B14F-4D97-AF65-F5344CB8AC3E}">
        <p14:creationId xmlns:p14="http://schemas.microsoft.com/office/powerpoint/2010/main" val="393756761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CF18B2-5A75-DF41-B2A3-7BB1D253229A}"/>
              </a:ext>
            </a:extLst>
          </p:cNvPr>
          <p:cNvSpPr>
            <a:spLocks noGrp="1"/>
          </p:cNvSpPr>
          <p:nvPr>
            <p:ph type="title"/>
          </p:nvPr>
        </p:nvSpPr>
        <p:spPr/>
        <p:txBody>
          <a:bodyPr/>
          <a:lstStyle/>
          <a:p>
            <a:r>
              <a:rPr lang="en-US" dirty="0"/>
              <a:t>Max  / Min Temperature Example</a:t>
            </a:r>
          </a:p>
        </p:txBody>
      </p:sp>
      <p:sp>
        <p:nvSpPr>
          <p:cNvPr id="8" name="Text Placeholder 7">
            <a:extLst>
              <a:ext uri="{FF2B5EF4-FFF2-40B4-BE49-F238E27FC236}">
                <a16:creationId xmlns:a16="http://schemas.microsoft.com/office/drawing/2014/main" id="{5F78E3BA-1877-CD41-8C8B-FDE2B00DEC01}"/>
              </a:ext>
            </a:extLst>
          </p:cNvPr>
          <p:cNvSpPr>
            <a:spLocks noGrp="1"/>
          </p:cNvSpPr>
          <p:nvPr>
            <p:ph type="body" sz="quarter" idx="14"/>
          </p:nvPr>
        </p:nvSpPr>
        <p:spPr/>
        <p:txBody>
          <a:bodyPr/>
          <a:lstStyle/>
          <a:p>
            <a:r>
              <a:rPr lang="en-US" dirty="0"/>
              <a:t>Tracking Weekly Max / Min Temperature</a:t>
            </a:r>
          </a:p>
        </p:txBody>
      </p:sp>
      <p:graphicFrame>
        <p:nvGraphicFramePr>
          <p:cNvPr id="11" name="Table 10">
            <a:extLst>
              <a:ext uri="{FF2B5EF4-FFF2-40B4-BE49-F238E27FC236}">
                <a16:creationId xmlns:a16="http://schemas.microsoft.com/office/drawing/2014/main" id="{8E4ECEE1-8572-5249-8EEB-B2177E71FE30}"/>
              </a:ext>
            </a:extLst>
          </p:cNvPr>
          <p:cNvGraphicFramePr>
            <a:graphicFrameLocks noGrp="1"/>
          </p:cNvGraphicFramePr>
          <p:nvPr/>
        </p:nvGraphicFramePr>
        <p:xfrm>
          <a:off x="2167964" y="4023930"/>
          <a:ext cx="17466237" cy="7533072"/>
        </p:xfrm>
        <a:graphic>
          <a:graphicData uri="http://schemas.openxmlformats.org/drawingml/2006/table">
            <a:tbl>
              <a:tblPr firstRow="1" bandRow="1">
                <a:tableStyleId>{5C22544A-7EE6-4342-B048-85BDC9FD1C3A}</a:tableStyleId>
              </a:tblPr>
              <a:tblGrid>
                <a:gridCol w="4366559">
                  <a:extLst>
                    <a:ext uri="{9D8B030D-6E8A-4147-A177-3AD203B41FA5}">
                      <a16:colId xmlns:a16="http://schemas.microsoft.com/office/drawing/2014/main" val="2653896649"/>
                    </a:ext>
                  </a:extLst>
                </a:gridCol>
                <a:gridCol w="4671567">
                  <a:extLst>
                    <a:ext uri="{9D8B030D-6E8A-4147-A177-3AD203B41FA5}">
                      <a16:colId xmlns:a16="http://schemas.microsoft.com/office/drawing/2014/main" val="3477424553"/>
                    </a:ext>
                  </a:extLst>
                </a:gridCol>
                <a:gridCol w="4690427">
                  <a:extLst>
                    <a:ext uri="{9D8B030D-6E8A-4147-A177-3AD203B41FA5}">
                      <a16:colId xmlns:a16="http://schemas.microsoft.com/office/drawing/2014/main" val="1491370594"/>
                    </a:ext>
                  </a:extLst>
                </a:gridCol>
                <a:gridCol w="3737684">
                  <a:extLst>
                    <a:ext uri="{9D8B030D-6E8A-4147-A177-3AD203B41FA5}">
                      <a16:colId xmlns:a16="http://schemas.microsoft.com/office/drawing/2014/main" val="3309093427"/>
                    </a:ext>
                  </a:extLst>
                </a:gridCol>
              </a:tblGrid>
              <a:tr h="941634">
                <a:tc>
                  <a:txBody>
                    <a:bodyPr/>
                    <a:lstStyle/>
                    <a:p>
                      <a:endParaRPr lang="en-US" sz="5400" dirty="0"/>
                    </a:p>
                  </a:txBody>
                  <a:tcPr/>
                </a:tc>
                <a:tc>
                  <a:txBody>
                    <a:bodyPr/>
                    <a:lstStyle/>
                    <a:p>
                      <a:r>
                        <a:rPr lang="en-US" sz="5400" dirty="0"/>
                        <a:t>Average Temp</a:t>
                      </a:r>
                    </a:p>
                  </a:txBody>
                  <a:tcPr/>
                </a:tc>
                <a:tc>
                  <a:txBody>
                    <a:bodyPr/>
                    <a:lstStyle/>
                    <a:p>
                      <a:r>
                        <a:rPr lang="en-US" sz="5400" dirty="0"/>
                        <a:t>Week Max</a:t>
                      </a:r>
                    </a:p>
                  </a:txBody>
                  <a:tcPr/>
                </a:tc>
                <a:tc>
                  <a:txBody>
                    <a:bodyPr/>
                    <a:lstStyle/>
                    <a:p>
                      <a:r>
                        <a:rPr lang="en-US" sz="5400" dirty="0"/>
                        <a:t>Week Min</a:t>
                      </a:r>
                    </a:p>
                  </a:txBody>
                  <a:tcPr/>
                </a:tc>
                <a:extLst>
                  <a:ext uri="{0D108BD9-81ED-4DB2-BD59-A6C34878D82A}">
                    <a16:rowId xmlns:a16="http://schemas.microsoft.com/office/drawing/2014/main" val="2295425144"/>
                  </a:ext>
                </a:extLst>
              </a:tr>
              <a:tr h="941634">
                <a:tc>
                  <a:txBody>
                    <a:bodyPr/>
                    <a:lstStyle/>
                    <a:p>
                      <a:r>
                        <a:rPr lang="en-US" sz="5400" dirty="0"/>
                        <a:t>Day 1</a:t>
                      </a:r>
                    </a:p>
                  </a:txBody>
                  <a:tcPr/>
                </a:tc>
                <a:tc>
                  <a:txBody>
                    <a:bodyPr/>
                    <a:lstStyle/>
                    <a:p>
                      <a:r>
                        <a:rPr lang="en-US" sz="5400" dirty="0"/>
                        <a:t>75</a:t>
                      </a:r>
                    </a:p>
                  </a:txBody>
                  <a:tcPr/>
                </a:tc>
                <a:tc>
                  <a:txBody>
                    <a:bodyPr/>
                    <a:lstStyle/>
                    <a:p>
                      <a:r>
                        <a:rPr lang="en-US" sz="5400" dirty="0"/>
                        <a:t>75</a:t>
                      </a:r>
                    </a:p>
                  </a:txBody>
                  <a:tcPr/>
                </a:tc>
                <a:tc>
                  <a:txBody>
                    <a:bodyPr/>
                    <a:lstStyle/>
                    <a:p>
                      <a:r>
                        <a:rPr lang="en-US" sz="5400" dirty="0"/>
                        <a:t>75</a:t>
                      </a:r>
                    </a:p>
                  </a:txBody>
                  <a:tcPr/>
                </a:tc>
                <a:extLst>
                  <a:ext uri="{0D108BD9-81ED-4DB2-BD59-A6C34878D82A}">
                    <a16:rowId xmlns:a16="http://schemas.microsoft.com/office/drawing/2014/main" val="1432312673"/>
                  </a:ext>
                </a:extLst>
              </a:tr>
              <a:tr h="941634">
                <a:tc>
                  <a:txBody>
                    <a:bodyPr/>
                    <a:lstStyle/>
                    <a:p>
                      <a:r>
                        <a:rPr lang="en-US" sz="5400" dirty="0"/>
                        <a:t>Day 2</a:t>
                      </a:r>
                    </a:p>
                  </a:txBody>
                  <a:tcPr/>
                </a:tc>
                <a:tc>
                  <a:txBody>
                    <a:bodyPr/>
                    <a:lstStyle/>
                    <a:p>
                      <a:r>
                        <a:rPr lang="en-US" sz="5400" dirty="0"/>
                        <a:t>76</a:t>
                      </a:r>
                    </a:p>
                  </a:txBody>
                  <a:tcPr/>
                </a:tc>
                <a:tc>
                  <a:txBody>
                    <a:bodyPr/>
                    <a:lstStyle/>
                    <a:p>
                      <a:r>
                        <a:rPr lang="en-US" sz="5400" dirty="0"/>
                        <a:t>76</a:t>
                      </a:r>
                    </a:p>
                  </a:txBody>
                  <a:tcPr/>
                </a:tc>
                <a:tc>
                  <a:txBody>
                    <a:bodyPr/>
                    <a:lstStyle/>
                    <a:p>
                      <a:r>
                        <a:rPr lang="en-US" sz="5400" dirty="0"/>
                        <a:t>75</a:t>
                      </a:r>
                    </a:p>
                  </a:txBody>
                  <a:tcPr/>
                </a:tc>
                <a:extLst>
                  <a:ext uri="{0D108BD9-81ED-4DB2-BD59-A6C34878D82A}">
                    <a16:rowId xmlns:a16="http://schemas.microsoft.com/office/drawing/2014/main" val="4131355797"/>
                  </a:ext>
                </a:extLst>
              </a:tr>
              <a:tr h="941634">
                <a:tc>
                  <a:txBody>
                    <a:bodyPr/>
                    <a:lstStyle/>
                    <a:p>
                      <a:r>
                        <a:rPr lang="en-US" sz="5400" dirty="0"/>
                        <a:t>Day 3</a:t>
                      </a:r>
                    </a:p>
                  </a:txBody>
                  <a:tcPr/>
                </a:tc>
                <a:tc>
                  <a:txBody>
                    <a:bodyPr/>
                    <a:lstStyle/>
                    <a:p>
                      <a:r>
                        <a:rPr lang="en-US" sz="5400" dirty="0"/>
                        <a:t>80</a:t>
                      </a:r>
                    </a:p>
                  </a:txBody>
                  <a:tcPr/>
                </a:tc>
                <a:tc>
                  <a:txBody>
                    <a:bodyPr/>
                    <a:lstStyle/>
                    <a:p>
                      <a:r>
                        <a:rPr lang="en-US" sz="5400" dirty="0"/>
                        <a:t>80</a:t>
                      </a:r>
                    </a:p>
                  </a:txBody>
                  <a:tcPr/>
                </a:tc>
                <a:tc>
                  <a:txBody>
                    <a:bodyPr/>
                    <a:lstStyle/>
                    <a:p>
                      <a:r>
                        <a:rPr lang="en-US" sz="5400" dirty="0"/>
                        <a:t>75</a:t>
                      </a:r>
                    </a:p>
                  </a:txBody>
                  <a:tcPr/>
                </a:tc>
                <a:extLst>
                  <a:ext uri="{0D108BD9-81ED-4DB2-BD59-A6C34878D82A}">
                    <a16:rowId xmlns:a16="http://schemas.microsoft.com/office/drawing/2014/main" val="3443254588"/>
                  </a:ext>
                </a:extLst>
              </a:tr>
              <a:tr h="941634">
                <a:tc>
                  <a:txBody>
                    <a:bodyPr/>
                    <a:lstStyle/>
                    <a:p>
                      <a:r>
                        <a:rPr lang="en-US" sz="5400" dirty="0"/>
                        <a:t>Day 4</a:t>
                      </a:r>
                    </a:p>
                  </a:txBody>
                  <a:tcPr/>
                </a:tc>
                <a:tc>
                  <a:txBody>
                    <a:bodyPr/>
                    <a:lstStyle/>
                    <a:p>
                      <a:r>
                        <a:rPr lang="en-US" sz="5400" dirty="0"/>
                        <a:t>79</a:t>
                      </a:r>
                    </a:p>
                  </a:txBody>
                  <a:tcPr/>
                </a:tc>
                <a:tc>
                  <a:txBody>
                    <a:bodyPr/>
                    <a:lstStyle/>
                    <a:p>
                      <a:r>
                        <a:rPr lang="en-US" sz="5400" dirty="0"/>
                        <a:t>80</a:t>
                      </a:r>
                    </a:p>
                  </a:txBody>
                  <a:tcPr/>
                </a:tc>
                <a:tc>
                  <a:txBody>
                    <a:bodyPr/>
                    <a:lstStyle/>
                    <a:p>
                      <a:r>
                        <a:rPr lang="en-US" sz="5400" dirty="0"/>
                        <a:t>75</a:t>
                      </a:r>
                    </a:p>
                  </a:txBody>
                  <a:tcPr/>
                </a:tc>
                <a:extLst>
                  <a:ext uri="{0D108BD9-81ED-4DB2-BD59-A6C34878D82A}">
                    <a16:rowId xmlns:a16="http://schemas.microsoft.com/office/drawing/2014/main" val="3043481072"/>
                  </a:ext>
                </a:extLst>
              </a:tr>
              <a:tr h="941634">
                <a:tc>
                  <a:txBody>
                    <a:bodyPr/>
                    <a:lstStyle/>
                    <a:p>
                      <a:r>
                        <a:rPr lang="en-US" sz="5400" dirty="0"/>
                        <a:t>Day 5</a:t>
                      </a:r>
                    </a:p>
                  </a:txBody>
                  <a:tcPr/>
                </a:tc>
                <a:tc>
                  <a:txBody>
                    <a:bodyPr/>
                    <a:lstStyle/>
                    <a:p>
                      <a:r>
                        <a:rPr lang="en-US" sz="5400" dirty="0"/>
                        <a:t>70</a:t>
                      </a:r>
                    </a:p>
                  </a:txBody>
                  <a:tcPr/>
                </a:tc>
                <a:tc>
                  <a:txBody>
                    <a:bodyPr/>
                    <a:lstStyle/>
                    <a:p>
                      <a:r>
                        <a:rPr lang="en-US" sz="5400" dirty="0"/>
                        <a:t>80</a:t>
                      </a:r>
                    </a:p>
                  </a:txBody>
                  <a:tcPr/>
                </a:tc>
                <a:tc>
                  <a:txBody>
                    <a:bodyPr/>
                    <a:lstStyle/>
                    <a:p>
                      <a:r>
                        <a:rPr lang="en-US" sz="5400" dirty="0"/>
                        <a:t>70</a:t>
                      </a:r>
                    </a:p>
                  </a:txBody>
                  <a:tcPr/>
                </a:tc>
                <a:extLst>
                  <a:ext uri="{0D108BD9-81ED-4DB2-BD59-A6C34878D82A}">
                    <a16:rowId xmlns:a16="http://schemas.microsoft.com/office/drawing/2014/main" val="3629956238"/>
                  </a:ext>
                </a:extLst>
              </a:tr>
              <a:tr h="941634">
                <a:tc>
                  <a:txBody>
                    <a:bodyPr/>
                    <a:lstStyle/>
                    <a:p>
                      <a:r>
                        <a:rPr lang="en-US" sz="5400" dirty="0"/>
                        <a:t>Day 6</a:t>
                      </a:r>
                    </a:p>
                  </a:txBody>
                  <a:tcPr/>
                </a:tc>
                <a:tc>
                  <a:txBody>
                    <a:bodyPr/>
                    <a:lstStyle/>
                    <a:p>
                      <a:r>
                        <a:rPr lang="en-US" sz="5400" dirty="0"/>
                        <a:t>72</a:t>
                      </a:r>
                    </a:p>
                  </a:txBody>
                  <a:tcPr/>
                </a:tc>
                <a:tc>
                  <a:txBody>
                    <a:bodyPr/>
                    <a:lstStyle/>
                    <a:p>
                      <a:r>
                        <a:rPr lang="en-US" sz="5400" dirty="0"/>
                        <a:t>80</a:t>
                      </a:r>
                    </a:p>
                  </a:txBody>
                  <a:tcPr/>
                </a:tc>
                <a:tc>
                  <a:txBody>
                    <a:bodyPr/>
                    <a:lstStyle/>
                    <a:p>
                      <a:r>
                        <a:rPr lang="en-US" sz="5400" dirty="0"/>
                        <a:t>70</a:t>
                      </a:r>
                    </a:p>
                  </a:txBody>
                  <a:tcPr/>
                </a:tc>
                <a:extLst>
                  <a:ext uri="{0D108BD9-81ED-4DB2-BD59-A6C34878D82A}">
                    <a16:rowId xmlns:a16="http://schemas.microsoft.com/office/drawing/2014/main" val="2528792176"/>
                  </a:ext>
                </a:extLst>
              </a:tr>
              <a:tr h="941634">
                <a:tc>
                  <a:txBody>
                    <a:bodyPr/>
                    <a:lstStyle/>
                    <a:p>
                      <a:r>
                        <a:rPr lang="en-US" sz="5400" dirty="0"/>
                        <a:t>Day 7</a:t>
                      </a:r>
                    </a:p>
                  </a:txBody>
                  <a:tcPr/>
                </a:tc>
                <a:tc>
                  <a:txBody>
                    <a:bodyPr/>
                    <a:lstStyle/>
                    <a:p>
                      <a:r>
                        <a:rPr lang="en-US" sz="5400" dirty="0"/>
                        <a:t>82</a:t>
                      </a:r>
                    </a:p>
                  </a:txBody>
                  <a:tcPr/>
                </a:tc>
                <a:tc>
                  <a:txBody>
                    <a:bodyPr/>
                    <a:lstStyle/>
                    <a:p>
                      <a:r>
                        <a:rPr lang="en-US" sz="5400" dirty="0"/>
                        <a:t>82</a:t>
                      </a:r>
                    </a:p>
                  </a:txBody>
                  <a:tcPr/>
                </a:tc>
                <a:tc>
                  <a:txBody>
                    <a:bodyPr/>
                    <a:lstStyle/>
                    <a:p>
                      <a:r>
                        <a:rPr lang="en-US" sz="5400" dirty="0"/>
                        <a:t>70</a:t>
                      </a:r>
                    </a:p>
                  </a:txBody>
                  <a:tcPr/>
                </a:tc>
                <a:extLst>
                  <a:ext uri="{0D108BD9-81ED-4DB2-BD59-A6C34878D82A}">
                    <a16:rowId xmlns:a16="http://schemas.microsoft.com/office/drawing/2014/main" val="1813687372"/>
                  </a:ext>
                </a:extLst>
              </a:tr>
            </a:tbl>
          </a:graphicData>
        </a:graphic>
      </p:graphicFrame>
    </p:spTree>
    <p:extLst>
      <p:ext uri="{BB962C8B-B14F-4D97-AF65-F5344CB8AC3E}">
        <p14:creationId xmlns:p14="http://schemas.microsoft.com/office/powerpoint/2010/main" val="328974086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2: How Does it Work?</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50486" y="3237077"/>
            <a:ext cx="20135948" cy="10057071"/>
          </a:xfrm>
        </p:spPr>
        <p:txBody>
          <a:bodyPr>
            <a:normAutofit fontScale="92500"/>
          </a:bodyPr>
          <a:lstStyle/>
          <a:p>
            <a:pPr marL="571500" indent="-571500">
              <a:buFont typeface="Arial" panose="020B0604020202020204" pitchFamily="34" charset="0"/>
              <a:buChar char="•"/>
            </a:pPr>
            <a:r>
              <a:rPr lang="en-US" sz="4100" dirty="0">
                <a:latin typeface="Open Sans" panose="020B0606030504020204" pitchFamily="34" charset="0"/>
              </a:rPr>
              <a:t>Like the </a:t>
            </a:r>
            <a:r>
              <a:rPr lang="en-US" sz="4100" dirty="0">
                <a:latin typeface="Open Sans" panose="020B0606030504020204" pitchFamily="34" charset="0"/>
                <a:hlinkClick r:id="rId3"/>
              </a:rPr>
              <a:t>Thermometer project</a:t>
            </a:r>
            <a:r>
              <a:rPr lang="en-US" sz="4100" dirty="0">
                <a:latin typeface="Open Sans" panose="020B0606030504020204" pitchFamily="34" charset="0"/>
              </a:rPr>
              <a:t>, this uses the </a:t>
            </a:r>
            <a:r>
              <a:rPr lang="en-US" sz="4100" dirty="0">
                <a:latin typeface="Open Sans" panose="020B0606030504020204" pitchFamily="34" charset="0"/>
                <a:hlinkClick r:id="rId4"/>
              </a:rPr>
              <a:t>temperature sensor</a:t>
            </a:r>
            <a:r>
              <a:rPr lang="en-US" sz="4100" dirty="0">
                <a:latin typeface="Open Sans" panose="020B0606030504020204" pitchFamily="34" charset="0"/>
              </a:rPr>
              <a:t> inside the micro:bit’s CPU (central processing unit) to measure the temperature in °C (Celsius).</a:t>
            </a:r>
          </a:p>
          <a:p>
            <a:pPr marL="342900" indent="-342900">
              <a:buFont typeface="Arial" panose="020B0604020202020204" pitchFamily="34" charset="0"/>
              <a:buChar char="•"/>
            </a:pPr>
            <a:r>
              <a:rPr lang="en-US" sz="4100" dirty="0">
                <a:latin typeface="Open Sans" panose="020B0606030504020204" pitchFamily="34" charset="0"/>
              </a:rPr>
              <a:t>This program keeps track of the lowest and highest temperatures recorded by using 3</a:t>
            </a:r>
            <a:r>
              <a:rPr lang="en-US" sz="4100" b="1" dirty="0">
                <a:latin typeface="Open Sans" panose="020B0606030504020204" pitchFamily="34" charset="0"/>
              </a:rPr>
              <a:t> variables</a:t>
            </a:r>
            <a:r>
              <a:rPr lang="en-US" sz="4100" dirty="0">
                <a:latin typeface="Open Sans" panose="020B0606030504020204" pitchFamily="34" charset="0"/>
              </a:rPr>
              <a:t>: </a:t>
            </a:r>
            <a:r>
              <a:rPr lang="en-US" sz="4100" b="1" dirty="0">
                <a:latin typeface="Open Sans" panose="020B0606030504020204" pitchFamily="34" charset="0"/>
              </a:rPr>
              <a:t>currentTemp</a:t>
            </a:r>
            <a:r>
              <a:rPr lang="en-US" sz="4100" dirty="0">
                <a:latin typeface="Open Sans" panose="020B0606030504020204" pitchFamily="34" charset="0"/>
              </a:rPr>
              <a:t> is the current temperature reading, </a:t>
            </a:r>
            <a:r>
              <a:rPr lang="en-US" sz="4100" b="1" dirty="0">
                <a:latin typeface="Open Sans" panose="020B0606030504020204" pitchFamily="34" charset="0"/>
              </a:rPr>
              <a:t>max</a:t>
            </a:r>
            <a:r>
              <a:rPr lang="en-US" sz="4100" dirty="0">
                <a:latin typeface="Open Sans" panose="020B0606030504020204" pitchFamily="34" charset="0"/>
              </a:rPr>
              <a:t> is the maximum and </a:t>
            </a:r>
            <a:r>
              <a:rPr lang="en-US" sz="4100" b="1" dirty="0">
                <a:latin typeface="Open Sans" panose="020B0606030504020204" pitchFamily="34" charset="0"/>
              </a:rPr>
              <a:t>min</a:t>
            </a:r>
            <a:r>
              <a:rPr lang="en-US" sz="4100" dirty="0">
                <a:latin typeface="Open Sans" panose="020B0606030504020204" pitchFamily="34" charset="0"/>
              </a:rPr>
              <a:t> is the minimum.</a:t>
            </a:r>
          </a:p>
          <a:p>
            <a:pPr marL="342900" indent="-342900">
              <a:buFont typeface="Arial" panose="020B0604020202020204" pitchFamily="34" charset="0"/>
              <a:buChar char="•"/>
            </a:pPr>
            <a:r>
              <a:rPr lang="en-US" sz="4100" dirty="0">
                <a:latin typeface="Open Sans" panose="020B0606030504020204" pitchFamily="34" charset="0"/>
              </a:rPr>
              <a:t>At the start of the program they are all set to the same value; an infinite (forever) </a:t>
            </a:r>
            <a:r>
              <a:rPr lang="en-US" sz="4100" b="1" dirty="0">
                <a:latin typeface="Open Sans" panose="020B0606030504020204" pitchFamily="34" charset="0"/>
              </a:rPr>
              <a:t>loop</a:t>
            </a:r>
            <a:r>
              <a:rPr lang="en-US" sz="4100" dirty="0">
                <a:latin typeface="Open Sans" panose="020B0606030504020204" pitchFamily="34" charset="0"/>
              </a:rPr>
              <a:t> ensures that every two seconds it takes a reading, and the program compares the current temperature with the </a:t>
            </a:r>
            <a:r>
              <a:rPr lang="en-US" sz="4100" b="1" dirty="0">
                <a:latin typeface="Open Sans" panose="020B0606030504020204" pitchFamily="34" charset="0"/>
              </a:rPr>
              <a:t>max</a:t>
            </a:r>
            <a:r>
              <a:rPr lang="en-US" sz="4100" dirty="0">
                <a:latin typeface="Open Sans" panose="020B0606030504020204" pitchFamily="34" charset="0"/>
              </a:rPr>
              <a:t> and </a:t>
            </a:r>
            <a:r>
              <a:rPr lang="en-US" sz="4100" b="1" dirty="0">
                <a:latin typeface="Open Sans" panose="020B0606030504020204" pitchFamily="34" charset="0"/>
              </a:rPr>
              <a:t>min</a:t>
            </a:r>
            <a:r>
              <a:rPr lang="en-US" sz="4100" dirty="0">
                <a:latin typeface="Open Sans" panose="020B0606030504020204" pitchFamily="34" charset="0"/>
              </a:rPr>
              <a:t> variables.</a:t>
            </a:r>
          </a:p>
          <a:p>
            <a:pPr marL="342900" indent="-342900">
              <a:buFont typeface="Arial" panose="020B0604020202020204" pitchFamily="34" charset="0"/>
              <a:buChar char="•"/>
            </a:pPr>
            <a:r>
              <a:rPr lang="en-US" sz="4100" dirty="0">
                <a:latin typeface="Open Sans" panose="020B0606030504020204" pitchFamily="34" charset="0"/>
              </a:rPr>
              <a:t>If the current temperature is </a:t>
            </a:r>
            <a:r>
              <a:rPr lang="en-US" sz="4100" b="1" dirty="0">
                <a:latin typeface="Open Sans" panose="020B0606030504020204" pitchFamily="34" charset="0"/>
              </a:rPr>
              <a:t>less than (&lt;)</a:t>
            </a:r>
            <a:r>
              <a:rPr lang="en-US" sz="4100" dirty="0">
                <a:latin typeface="Open Sans" panose="020B0606030504020204" pitchFamily="34" charset="0"/>
              </a:rPr>
              <a:t> than the value stored in the </a:t>
            </a:r>
            <a:r>
              <a:rPr lang="en-US" sz="4100" b="1" dirty="0">
                <a:latin typeface="Open Sans" panose="020B0606030504020204" pitchFamily="34" charset="0"/>
              </a:rPr>
              <a:t>min</a:t>
            </a:r>
            <a:r>
              <a:rPr lang="en-US" sz="4100" dirty="0">
                <a:latin typeface="Open Sans" panose="020B0606030504020204" pitchFamily="34" charset="0"/>
              </a:rPr>
              <a:t> variable, it changes the </a:t>
            </a:r>
            <a:r>
              <a:rPr lang="en-US" sz="4100" b="1" dirty="0">
                <a:latin typeface="Open Sans" panose="020B0606030504020204" pitchFamily="34" charset="0"/>
              </a:rPr>
              <a:t>min</a:t>
            </a:r>
            <a:r>
              <a:rPr lang="en-US" sz="4100" dirty="0">
                <a:latin typeface="Open Sans" panose="020B0606030504020204" pitchFamily="34" charset="0"/>
              </a:rPr>
              <a:t> variable to be the same as the current temperature.</a:t>
            </a:r>
            <a:endParaRPr sz="3600" dirty="0">
              <a:latin typeface="Open Sans" panose="020B0606030504020204" pitchFamily="34" charset="0"/>
            </a:endParaRPr>
          </a:p>
        </p:txBody>
      </p:sp>
    </p:spTree>
    <p:extLst>
      <p:ext uri="{BB962C8B-B14F-4D97-AF65-F5344CB8AC3E}">
        <p14:creationId xmlns:p14="http://schemas.microsoft.com/office/powerpoint/2010/main" val="114537990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CC4B-C9AC-974F-B101-52BC2CABA687}"/>
              </a:ext>
            </a:extLst>
          </p:cNvPr>
          <p:cNvSpPr>
            <a:spLocks noGrp="1"/>
          </p:cNvSpPr>
          <p:nvPr>
            <p:ph type="title"/>
          </p:nvPr>
        </p:nvSpPr>
        <p:spPr/>
        <p:txBody>
          <a:bodyPr/>
          <a:lstStyle/>
          <a:p>
            <a:r>
              <a:rPr lang="en-US" dirty="0"/>
              <a:t>SKILL BADGE</a:t>
            </a:r>
          </a:p>
        </p:txBody>
      </p:sp>
      <p:sp>
        <p:nvSpPr>
          <p:cNvPr id="3" name="Text Placeholder 2">
            <a:extLst>
              <a:ext uri="{FF2B5EF4-FFF2-40B4-BE49-F238E27FC236}">
                <a16:creationId xmlns:a16="http://schemas.microsoft.com/office/drawing/2014/main" id="{CAF13DF1-FCBF-6B4F-A170-D8C7F009F265}"/>
              </a:ext>
            </a:extLst>
          </p:cNvPr>
          <p:cNvSpPr>
            <a:spLocks noGrp="1"/>
          </p:cNvSpPr>
          <p:nvPr>
            <p:ph type="body" sz="quarter" idx="14"/>
          </p:nvPr>
        </p:nvSpPr>
        <p:spPr/>
        <p:txBody>
          <a:bodyPr/>
          <a:lstStyle/>
          <a:p>
            <a:r>
              <a:rPr lang="en-US" dirty="0"/>
              <a:t>Making a device that measures distance traveled.</a:t>
            </a:r>
          </a:p>
        </p:txBody>
      </p:sp>
      <p:pic>
        <p:nvPicPr>
          <p:cNvPr id="8" name="Picture Placeholder 7">
            <a:extLst>
              <a:ext uri="{FF2B5EF4-FFF2-40B4-BE49-F238E27FC236}">
                <a16:creationId xmlns:a16="http://schemas.microsoft.com/office/drawing/2014/main" id="{E869A1EF-CA34-9E47-A43C-2C116232D82A}"/>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3011" r="13011"/>
          <a:stretch>
            <a:fillRect/>
          </a:stretch>
        </p:blipFill>
        <p:spPr/>
      </p:pic>
      <p:sp>
        <p:nvSpPr>
          <p:cNvPr id="7" name="Rectangle 6">
            <a:extLst>
              <a:ext uri="{FF2B5EF4-FFF2-40B4-BE49-F238E27FC236}">
                <a16:creationId xmlns:a16="http://schemas.microsoft.com/office/drawing/2014/main" id="{5080F755-8CE9-3041-AC4C-80978E8A57AC}"/>
              </a:ext>
            </a:extLst>
          </p:cNvPr>
          <p:cNvSpPr/>
          <p:nvPr/>
        </p:nvSpPr>
        <p:spPr>
          <a:xfrm>
            <a:off x="11766666" y="1126939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1FE496-D982-9D4D-8F78-4B7CAD74E3F6}"/>
              </a:ext>
            </a:extLst>
          </p:cNvPr>
          <p:cNvSpPr/>
          <p:nvPr/>
        </p:nvSpPr>
        <p:spPr>
          <a:xfrm>
            <a:off x="9867678" y="4106190"/>
            <a:ext cx="13211505" cy="8956298"/>
          </a:xfrm>
          <a:prstGeom prst="rect">
            <a:avLst/>
          </a:prstGeom>
        </p:spPr>
        <p:txBody>
          <a:bodyPr wrap="square">
            <a:spAutoFit/>
          </a:bodyPr>
          <a:lstStyle/>
          <a:p>
            <a:r>
              <a:rPr lang="en-US" sz="4800" dirty="0"/>
              <a:t>YOUR MISSION</a:t>
            </a:r>
          </a:p>
          <a:p>
            <a:r>
              <a:rPr lang="en-US" sz="4800" dirty="0"/>
              <a:t>Measure the length of your step (with a ruler) and get the </a:t>
            </a:r>
            <a:r>
              <a:rPr lang="en-US" sz="4800" dirty="0" err="1"/>
              <a:t>micro:bit</a:t>
            </a:r>
            <a:r>
              <a:rPr lang="en-US" sz="4800" dirty="0"/>
              <a:t> to multiply this length by the number of steps to calculate the distance you’ve walked (hint: you’ll need the “math” menu). </a:t>
            </a:r>
          </a:p>
          <a:p>
            <a:pPr marL="685800" indent="-685800">
              <a:buFont typeface="Arial" panose="020B0604020202020204" pitchFamily="34" charset="0"/>
              <a:buChar char="•"/>
            </a:pPr>
            <a:r>
              <a:rPr lang="en-US" sz="4800" dirty="0"/>
              <a:t>Show number of steps when you press button A</a:t>
            </a:r>
          </a:p>
          <a:p>
            <a:pPr marL="685800" indent="-685800">
              <a:buFont typeface="Arial" panose="020B0604020202020204" pitchFamily="34" charset="0"/>
              <a:buChar char="•"/>
            </a:pPr>
            <a:r>
              <a:rPr lang="en-US" sz="4800" dirty="0"/>
              <a:t>Reset number of steps to zero when you press button B</a:t>
            </a:r>
          </a:p>
          <a:p>
            <a:pPr marL="685800" indent="-685800">
              <a:buFont typeface="Arial" panose="020B0604020202020204" pitchFamily="34" charset="0"/>
              <a:buChar char="•"/>
            </a:pPr>
            <a:r>
              <a:rPr lang="en-US" sz="4800" dirty="0"/>
              <a:t>Show distance walked when you press buttons A+B together.</a:t>
            </a:r>
          </a:p>
          <a:p>
            <a:br>
              <a:rPr lang="en-US" sz="4800" dirty="0"/>
            </a:br>
            <a:endParaRPr lang="en-US" sz="4800" dirty="0"/>
          </a:p>
        </p:txBody>
      </p:sp>
      <p:pic>
        <p:nvPicPr>
          <p:cNvPr id="4" name="Picture 3">
            <a:extLst>
              <a:ext uri="{FF2B5EF4-FFF2-40B4-BE49-F238E27FC236}">
                <a16:creationId xmlns:a16="http://schemas.microsoft.com/office/drawing/2014/main" id="{57928F05-E185-A54D-88AC-104AD10750B8}"/>
              </a:ext>
            </a:extLst>
          </p:cNvPr>
          <p:cNvPicPr>
            <a:picLocks noChangeAspect="1"/>
          </p:cNvPicPr>
          <p:nvPr/>
        </p:nvPicPr>
        <p:blipFill>
          <a:blip r:embed="rId4"/>
          <a:stretch>
            <a:fillRect/>
          </a:stretch>
        </p:blipFill>
        <p:spPr>
          <a:xfrm>
            <a:off x="49986" y="3398258"/>
            <a:ext cx="9299324" cy="10317742"/>
          </a:xfrm>
          <a:prstGeom prst="rect">
            <a:avLst/>
          </a:prstGeom>
        </p:spPr>
      </p:pic>
    </p:spTree>
    <p:extLst>
      <p:ext uri="{BB962C8B-B14F-4D97-AF65-F5344CB8AC3E}">
        <p14:creationId xmlns:p14="http://schemas.microsoft.com/office/powerpoint/2010/main" val="1242740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256435" cy="1496722"/>
          </a:xfrm>
        </p:spPr>
        <p:txBody>
          <a:bodyPr>
            <a:normAutofit/>
          </a:bodyPr>
          <a:lstStyle/>
          <a:p>
            <a:r>
              <a:rPr lang="en-US" dirty="0"/>
              <a:t>Step 2: How Does it Work?</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251537" y="2914649"/>
            <a:ext cx="20135948" cy="10057071"/>
          </a:xfrm>
        </p:spPr>
        <p:txBody>
          <a:bodyPr>
            <a:normAutofit lnSpcReduction="10000"/>
          </a:bodyPr>
          <a:lstStyle/>
          <a:p>
            <a:pPr marL="571500" indent="-571500">
              <a:buFont typeface="Arial" panose="020B0604020202020204" pitchFamily="34" charset="0"/>
              <a:buChar char="•"/>
            </a:pPr>
            <a:r>
              <a:rPr lang="en-US" sz="4300" dirty="0">
                <a:latin typeface="Open Sans" panose="020B0606030504020204" pitchFamily="34" charset="0"/>
              </a:rPr>
              <a:t>If the current temperature is </a:t>
            </a:r>
            <a:r>
              <a:rPr lang="en-US" sz="4300" b="1" dirty="0">
                <a:latin typeface="Open Sans" panose="020B0606030504020204" pitchFamily="34" charset="0"/>
              </a:rPr>
              <a:t>greater than (&gt;)</a:t>
            </a:r>
            <a:r>
              <a:rPr lang="en-US" sz="4300" dirty="0">
                <a:latin typeface="Open Sans" panose="020B0606030504020204" pitchFamily="34" charset="0"/>
              </a:rPr>
              <a:t> the </a:t>
            </a:r>
            <a:r>
              <a:rPr lang="en-US" sz="4300" b="1" dirty="0">
                <a:latin typeface="Open Sans" panose="020B0606030504020204" pitchFamily="34" charset="0"/>
              </a:rPr>
              <a:t>max</a:t>
            </a:r>
            <a:r>
              <a:rPr lang="en-US" sz="4300" dirty="0">
                <a:latin typeface="Open Sans" panose="020B0606030504020204" pitchFamily="34" charset="0"/>
              </a:rPr>
              <a:t> variable’s value, it changes the </a:t>
            </a:r>
            <a:r>
              <a:rPr lang="en-US" sz="4300" b="1" dirty="0">
                <a:latin typeface="Open Sans" panose="020B0606030504020204" pitchFamily="34" charset="0"/>
              </a:rPr>
              <a:t>max</a:t>
            </a:r>
            <a:r>
              <a:rPr lang="en-US" sz="4300" dirty="0">
                <a:latin typeface="Open Sans" panose="020B0606030504020204" pitchFamily="34" charset="0"/>
              </a:rPr>
              <a:t> variable to be the same as the current temperature.</a:t>
            </a:r>
          </a:p>
          <a:p>
            <a:pPr marL="342900" indent="-342900">
              <a:buFont typeface="Arial" panose="020B0604020202020204" pitchFamily="34" charset="0"/>
              <a:buChar char="•"/>
            </a:pPr>
            <a:r>
              <a:rPr lang="en-US" sz="4300" dirty="0">
                <a:latin typeface="Open Sans" panose="020B0606030504020204" pitchFamily="34" charset="0"/>
              </a:rPr>
              <a:t>The program also flashes a dot on the </a:t>
            </a:r>
            <a:r>
              <a:rPr lang="en-US" sz="4300" dirty="0">
                <a:latin typeface="Open Sans" panose="020B0606030504020204" pitchFamily="34" charset="0"/>
                <a:hlinkClick r:id="rId3"/>
              </a:rPr>
              <a:t>LED display</a:t>
            </a:r>
            <a:r>
              <a:rPr lang="en-US" sz="4300" dirty="0">
                <a:latin typeface="Open Sans" panose="020B0606030504020204" pitchFamily="34" charset="0"/>
              </a:rPr>
              <a:t> every time the infinite loop runs so that you know it’s working.</a:t>
            </a:r>
          </a:p>
          <a:p>
            <a:pPr marL="342900" indent="-342900">
              <a:buFont typeface="Arial" panose="020B0604020202020204" pitchFamily="34" charset="0"/>
              <a:buChar char="•"/>
            </a:pPr>
            <a:r>
              <a:rPr lang="en-US" sz="4300" dirty="0">
                <a:latin typeface="Open Sans" panose="020B0606030504020204" pitchFamily="34" charset="0"/>
              </a:rPr>
              <a:t>Press </a:t>
            </a:r>
            <a:r>
              <a:rPr lang="en-US" sz="4300" dirty="0">
                <a:latin typeface="Open Sans" panose="020B0606030504020204" pitchFamily="34" charset="0"/>
                <a:hlinkClick r:id="rId4"/>
              </a:rPr>
              <a:t>button A</a:t>
            </a:r>
            <a:r>
              <a:rPr lang="en-US" sz="4300" dirty="0">
                <a:latin typeface="Open Sans" panose="020B0606030504020204" pitchFamily="34" charset="0"/>
              </a:rPr>
              <a:t> to show the minimum and button B to show the maximum temperatures recorded.</a:t>
            </a:r>
          </a:p>
          <a:p>
            <a:pPr marL="342900" indent="-342900">
              <a:buFont typeface="Arial" panose="020B0604020202020204" pitchFamily="34" charset="0"/>
              <a:buChar char="•"/>
            </a:pPr>
            <a:r>
              <a:rPr lang="en-US" sz="4300" dirty="0">
                <a:latin typeface="Open Sans" panose="020B0606030504020204" pitchFamily="34" charset="0"/>
              </a:rPr>
              <a:t>You could leave the </a:t>
            </a:r>
            <a:r>
              <a:rPr lang="en-US" sz="4300" dirty="0" err="1">
                <a:latin typeface="Open Sans" panose="020B0606030504020204" pitchFamily="34" charset="0"/>
              </a:rPr>
              <a:t>micro:bit</a:t>
            </a:r>
            <a:r>
              <a:rPr lang="en-US" sz="4300" dirty="0">
                <a:latin typeface="Open Sans" panose="020B0606030504020204" pitchFamily="34" charset="0"/>
              </a:rPr>
              <a:t> running for 24 hours, record the maximum and minimum temperatures and plot on a chart at the same time every day and then reset.</a:t>
            </a:r>
          </a:p>
          <a:p>
            <a:endParaRPr sz="3600" dirty="0">
              <a:latin typeface="Open Sans" panose="020B0606030504020204" pitchFamily="34" charset="0"/>
            </a:endParaRPr>
          </a:p>
        </p:txBody>
      </p:sp>
    </p:spTree>
    <p:extLst>
      <p:ext uri="{BB962C8B-B14F-4D97-AF65-F5344CB8AC3E}">
        <p14:creationId xmlns:p14="http://schemas.microsoft.com/office/powerpoint/2010/main" val="268590407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212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489635" y="3729328"/>
            <a:ext cx="9458885" cy="5440072"/>
          </a:xfrm>
        </p:spPr>
        <p:txBody>
          <a:bodyPr>
            <a:normAutofit/>
          </a:bodyPr>
          <a:lstStyle/>
          <a:p>
            <a:pPr algn="r"/>
            <a:r>
              <a:rPr lang="en-US" dirty="0"/>
              <a:t>Step 3: Read It</a:t>
            </a:r>
            <a:br>
              <a:rPr lang="en-US" dirty="0"/>
            </a:br>
            <a:r>
              <a:rPr lang="en-US" dirty="0"/>
              <a:t>and Code It</a:t>
            </a:r>
            <a:endParaRPr dirty="0"/>
          </a:p>
        </p:txBody>
      </p:sp>
      <p:pic>
        <p:nvPicPr>
          <p:cNvPr id="2" name="Picture 1">
            <a:extLst>
              <a:ext uri="{FF2B5EF4-FFF2-40B4-BE49-F238E27FC236}">
                <a16:creationId xmlns:a16="http://schemas.microsoft.com/office/drawing/2014/main" id="{A8DEAA28-20EC-794E-B592-3039A2FEA685}"/>
              </a:ext>
            </a:extLst>
          </p:cNvPr>
          <p:cNvPicPr>
            <a:picLocks noChangeAspect="1"/>
          </p:cNvPicPr>
          <p:nvPr/>
        </p:nvPicPr>
        <p:blipFill>
          <a:blip r:embed="rId3"/>
          <a:stretch>
            <a:fillRect/>
          </a:stretch>
        </p:blipFill>
        <p:spPr>
          <a:xfrm>
            <a:off x="8727900" y="43526"/>
            <a:ext cx="14329805" cy="13672474"/>
          </a:xfrm>
          <a:prstGeom prst="rect">
            <a:avLst/>
          </a:prstGeom>
        </p:spPr>
      </p:pic>
    </p:spTree>
    <p:extLst>
      <p:ext uri="{BB962C8B-B14F-4D97-AF65-F5344CB8AC3E}">
        <p14:creationId xmlns:p14="http://schemas.microsoft.com/office/powerpoint/2010/main" val="4145084773"/>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3311485292"/>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18998505" cy="7483993"/>
          </a:xfrm>
        </p:spPr>
        <p:txBody>
          <a:bodyPr>
            <a:normAutofit/>
          </a:bodyPr>
          <a:lstStyle/>
          <a:p>
            <a:pPr marL="742950" indent="-742950">
              <a:buFont typeface="+mj-lt"/>
              <a:buAutoNum type="arabicPeriod"/>
            </a:pPr>
            <a:r>
              <a:rPr lang="en-US" sz="4000" b="0" dirty="0"/>
              <a:t>Convert the temperature to Fahrenheit using another input, like two buttons or the accelerometer. </a:t>
            </a:r>
          </a:p>
        </p:txBody>
      </p:sp>
    </p:spTree>
    <p:extLst>
      <p:ext uri="{BB962C8B-B14F-4D97-AF65-F5344CB8AC3E}">
        <p14:creationId xmlns:p14="http://schemas.microsoft.com/office/powerpoint/2010/main" val="33297199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6939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57382927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6687214"/>
            <a:ext cx="11751314" cy="3461446"/>
          </a:xfrm>
        </p:spPr>
        <p:txBody>
          <a:bodyPr/>
          <a:lstStyle/>
          <a:p>
            <a:r>
              <a:rPr lang="en-US" dirty="0"/>
              <a:t>PROGRAMMING PRACTICE!</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9543148"/>
            <a:ext cx="11947382" cy="1661047"/>
          </a:xfrm>
        </p:spPr>
        <p:txBody>
          <a:bodyPr/>
          <a:lstStyle/>
          <a:p>
            <a:r>
              <a:rPr lang="en-US" dirty="0">
                <a:solidFill>
                  <a:schemeClr val="tx1"/>
                </a:solidFill>
              </a:rPr>
              <a:t>Adding Function Frogs to Robot Turtles</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213901517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CBC3D3-45C3-1346-9F23-8819F5FB3EF7}"/>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856B03-6C84-5744-8BFE-E289DC9E98A6}"/>
              </a:ext>
            </a:extLst>
          </p:cNvPr>
          <p:cNvSpPr>
            <a:spLocks noGrp="1"/>
          </p:cNvSpPr>
          <p:nvPr>
            <p:ph type="title"/>
          </p:nvPr>
        </p:nvSpPr>
        <p:spPr/>
        <p:txBody>
          <a:bodyPr/>
          <a:lstStyle/>
          <a:p>
            <a:r>
              <a:rPr lang="en-US" dirty="0"/>
              <a:t>Programming</a:t>
            </a:r>
          </a:p>
        </p:txBody>
      </p:sp>
      <p:sp>
        <p:nvSpPr>
          <p:cNvPr id="4" name="Text Placeholder 3">
            <a:extLst>
              <a:ext uri="{FF2B5EF4-FFF2-40B4-BE49-F238E27FC236}">
                <a16:creationId xmlns:a16="http://schemas.microsoft.com/office/drawing/2014/main" id="{F5C88956-EFEF-944E-A3D5-5D9035F05239}"/>
              </a:ext>
            </a:extLst>
          </p:cNvPr>
          <p:cNvSpPr>
            <a:spLocks noGrp="1"/>
          </p:cNvSpPr>
          <p:nvPr>
            <p:ph type="body" sz="quarter" idx="15"/>
          </p:nvPr>
        </p:nvSpPr>
        <p:spPr/>
        <p:txBody>
          <a:bodyPr/>
          <a:lstStyle/>
          <a:p>
            <a:r>
              <a:rPr lang="en-US" dirty="0"/>
              <a:t>Let’s Try It!</a:t>
            </a:r>
          </a:p>
        </p:txBody>
      </p:sp>
      <p:sp>
        <p:nvSpPr>
          <p:cNvPr id="6" name="Rectangle 5">
            <a:extLst>
              <a:ext uri="{FF2B5EF4-FFF2-40B4-BE49-F238E27FC236}">
                <a16:creationId xmlns:a16="http://schemas.microsoft.com/office/drawing/2014/main" id="{29C9F60F-801C-2C46-B23F-8B2792F2CFD3}"/>
              </a:ext>
            </a:extLst>
          </p:cNvPr>
          <p:cNvSpPr/>
          <p:nvPr/>
        </p:nvSpPr>
        <p:spPr>
          <a:xfrm>
            <a:off x="1990165" y="3704330"/>
            <a:ext cx="20520212" cy="2307811"/>
          </a:xfrm>
          <a:prstGeom prst="rect">
            <a:avLst/>
          </a:prstGeom>
        </p:spPr>
        <p:txBody>
          <a:bodyPr wrap="square">
            <a:spAutoFit/>
          </a:bodyPr>
          <a:lstStyle/>
          <a:p>
            <a:r>
              <a:rPr lang="en-US" dirty="0">
                <a:solidFill>
                  <a:srgbClr val="323232"/>
                </a:solidFill>
                <a:latin typeface="Helvetica Now" pitchFamily="2" charset="0"/>
              </a:rPr>
              <a:t>You tell computers like the </a:t>
            </a:r>
            <a:r>
              <a:rPr lang="en-US" dirty="0" err="1">
                <a:solidFill>
                  <a:srgbClr val="323232"/>
                </a:solidFill>
                <a:latin typeface="Helvetica Now" pitchFamily="2" charset="0"/>
              </a:rPr>
              <a:t>micro:bit</a:t>
            </a:r>
            <a:r>
              <a:rPr lang="en-US" dirty="0">
                <a:solidFill>
                  <a:srgbClr val="323232"/>
                </a:solidFill>
                <a:latin typeface="Helvetica Now" pitchFamily="2" charset="0"/>
              </a:rPr>
              <a:t> what to do by giving them instructions. Sets of instructions for computers are called </a:t>
            </a:r>
            <a:r>
              <a:rPr lang="en-US" b="1" dirty="0">
                <a:solidFill>
                  <a:srgbClr val="323232"/>
                </a:solidFill>
                <a:latin typeface="Helvetica Now" pitchFamily="2" charset="0"/>
              </a:rPr>
              <a:t>programs.</a:t>
            </a:r>
            <a:r>
              <a:rPr lang="en-US" dirty="0">
                <a:solidFill>
                  <a:srgbClr val="323232"/>
                </a:solidFill>
                <a:latin typeface="Helvetica Now" pitchFamily="2" charset="0"/>
              </a:rPr>
              <a:t> Programs are written in </a:t>
            </a:r>
            <a:r>
              <a:rPr lang="en-US" b="1" dirty="0">
                <a:solidFill>
                  <a:srgbClr val="323232"/>
                </a:solidFill>
                <a:latin typeface="Helvetica Now" pitchFamily="2" charset="0"/>
              </a:rPr>
              <a:t>code</a:t>
            </a:r>
            <a:r>
              <a:rPr lang="en-US" dirty="0">
                <a:solidFill>
                  <a:srgbClr val="323232"/>
                </a:solidFill>
                <a:latin typeface="Helvetica Now" pitchFamily="2" charset="0"/>
              </a:rPr>
              <a:t>, a language that both you and the computer can understand.</a:t>
            </a:r>
            <a:br>
              <a:rPr lang="en-US" dirty="0"/>
            </a:br>
            <a:endParaRPr lang="en-US" dirty="0"/>
          </a:p>
        </p:txBody>
      </p:sp>
      <p:pic>
        <p:nvPicPr>
          <p:cNvPr id="8" name="Picture 7">
            <a:extLst>
              <a:ext uri="{FF2B5EF4-FFF2-40B4-BE49-F238E27FC236}">
                <a16:creationId xmlns:a16="http://schemas.microsoft.com/office/drawing/2014/main" id="{C8528B8A-76B3-1E45-A69A-D022C364DE97}"/>
              </a:ext>
            </a:extLst>
          </p:cNvPr>
          <p:cNvPicPr>
            <a:picLocks noChangeAspect="1"/>
          </p:cNvPicPr>
          <p:nvPr/>
        </p:nvPicPr>
        <p:blipFill>
          <a:blip r:embed="rId3"/>
          <a:stretch>
            <a:fillRect/>
          </a:stretch>
        </p:blipFill>
        <p:spPr>
          <a:xfrm>
            <a:off x="1867273" y="5633768"/>
            <a:ext cx="7666666" cy="7456939"/>
          </a:xfrm>
          <a:prstGeom prst="rect">
            <a:avLst/>
          </a:prstGeom>
        </p:spPr>
      </p:pic>
      <p:pic>
        <p:nvPicPr>
          <p:cNvPr id="9" name="Picture 8">
            <a:extLst>
              <a:ext uri="{FF2B5EF4-FFF2-40B4-BE49-F238E27FC236}">
                <a16:creationId xmlns:a16="http://schemas.microsoft.com/office/drawing/2014/main" id="{9370DE8F-1CB6-DA4A-8C98-B70E3B12D9EB}"/>
              </a:ext>
            </a:extLst>
          </p:cNvPr>
          <p:cNvPicPr>
            <a:picLocks noChangeAspect="1"/>
          </p:cNvPicPr>
          <p:nvPr/>
        </p:nvPicPr>
        <p:blipFill>
          <a:blip r:embed="rId4"/>
          <a:stretch>
            <a:fillRect/>
          </a:stretch>
        </p:blipFill>
        <p:spPr>
          <a:xfrm>
            <a:off x="10058715" y="5633768"/>
            <a:ext cx="9569996" cy="7428046"/>
          </a:xfrm>
          <a:prstGeom prst="rect">
            <a:avLst/>
          </a:prstGeom>
        </p:spPr>
      </p:pic>
    </p:spTree>
    <p:extLst>
      <p:ext uri="{BB962C8B-B14F-4D97-AF65-F5344CB8AC3E}">
        <p14:creationId xmlns:p14="http://schemas.microsoft.com/office/powerpoint/2010/main" val="340461173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CBC3D3-45C3-1346-9F23-8819F5FB3EF7}"/>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856B03-6C84-5744-8BFE-E289DC9E98A6}"/>
              </a:ext>
            </a:extLst>
          </p:cNvPr>
          <p:cNvSpPr>
            <a:spLocks noGrp="1"/>
          </p:cNvSpPr>
          <p:nvPr>
            <p:ph type="title"/>
          </p:nvPr>
        </p:nvSpPr>
        <p:spPr/>
        <p:txBody>
          <a:bodyPr/>
          <a:lstStyle/>
          <a:p>
            <a:r>
              <a:rPr lang="en-US" dirty="0"/>
              <a:t>Functions in Robot Turtles</a:t>
            </a:r>
          </a:p>
        </p:txBody>
      </p:sp>
      <p:sp>
        <p:nvSpPr>
          <p:cNvPr id="4" name="Text Placeholder 3">
            <a:extLst>
              <a:ext uri="{FF2B5EF4-FFF2-40B4-BE49-F238E27FC236}">
                <a16:creationId xmlns:a16="http://schemas.microsoft.com/office/drawing/2014/main" id="{F5C88956-EFEF-944E-A3D5-5D9035F05239}"/>
              </a:ext>
            </a:extLst>
          </p:cNvPr>
          <p:cNvSpPr>
            <a:spLocks noGrp="1"/>
          </p:cNvSpPr>
          <p:nvPr>
            <p:ph type="body" sz="quarter" idx="15"/>
          </p:nvPr>
        </p:nvSpPr>
        <p:spPr/>
        <p:txBody>
          <a:bodyPr/>
          <a:lstStyle/>
          <a:p>
            <a:r>
              <a:rPr lang="en-US" dirty="0"/>
              <a:t>What do they do?</a:t>
            </a:r>
          </a:p>
        </p:txBody>
      </p:sp>
      <p:pic>
        <p:nvPicPr>
          <p:cNvPr id="5" name="Picture 4">
            <a:extLst>
              <a:ext uri="{FF2B5EF4-FFF2-40B4-BE49-F238E27FC236}">
                <a16:creationId xmlns:a16="http://schemas.microsoft.com/office/drawing/2014/main" id="{1B9E0A60-4868-3A41-9BC5-487B321CBF99}"/>
              </a:ext>
            </a:extLst>
          </p:cNvPr>
          <p:cNvPicPr>
            <a:picLocks noChangeAspect="1"/>
          </p:cNvPicPr>
          <p:nvPr/>
        </p:nvPicPr>
        <p:blipFill>
          <a:blip r:embed="rId3"/>
          <a:stretch>
            <a:fillRect/>
          </a:stretch>
        </p:blipFill>
        <p:spPr>
          <a:xfrm>
            <a:off x="18422471" y="8555355"/>
            <a:ext cx="4295247" cy="4415674"/>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1C0A06-50D9-5942-9C30-02955C32E688}"/>
              </a:ext>
            </a:extLst>
          </p:cNvPr>
          <p:cNvPicPr>
            <a:picLocks noChangeAspect="1"/>
          </p:cNvPicPr>
          <p:nvPr/>
        </p:nvPicPr>
        <p:blipFill rotWithShape="1">
          <a:blip r:embed="rId4"/>
          <a:srcRect l="66750"/>
          <a:stretch/>
        </p:blipFill>
        <p:spPr>
          <a:xfrm>
            <a:off x="7267134" y="3849125"/>
            <a:ext cx="2618069" cy="3683000"/>
          </a:xfrm>
          <a:prstGeom prst="rect">
            <a:avLst/>
          </a:prstGeom>
        </p:spPr>
      </p:pic>
      <p:pic>
        <p:nvPicPr>
          <p:cNvPr id="15" name="Picture 14">
            <a:extLst>
              <a:ext uri="{FF2B5EF4-FFF2-40B4-BE49-F238E27FC236}">
                <a16:creationId xmlns:a16="http://schemas.microsoft.com/office/drawing/2014/main" id="{5C179571-F92D-C646-A642-451294C62B29}"/>
              </a:ext>
            </a:extLst>
          </p:cNvPr>
          <p:cNvPicPr>
            <a:picLocks noChangeAspect="1"/>
          </p:cNvPicPr>
          <p:nvPr/>
        </p:nvPicPr>
        <p:blipFill rotWithShape="1">
          <a:blip r:embed="rId4"/>
          <a:srcRect r="66750"/>
          <a:stretch/>
        </p:blipFill>
        <p:spPr>
          <a:xfrm>
            <a:off x="2030996" y="3849125"/>
            <a:ext cx="2618069" cy="3683000"/>
          </a:xfrm>
          <a:prstGeom prst="rect">
            <a:avLst/>
          </a:prstGeom>
        </p:spPr>
      </p:pic>
      <p:pic>
        <p:nvPicPr>
          <p:cNvPr id="11" name="Picture 10">
            <a:extLst>
              <a:ext uri="{FF2B5EF4-FFF2-40B4-BE49-F238E27FC236}">
                <a16:creationId xmlns:a16="http://schemas.microsoft.com/office/drawing/2014/main" id="{3BC1CFA5-548D-0141-B676-5EE73D3247A1}"/>
              </a:ext>
            </a:extLst>
          </p:cNvPr>
          <p:cNvPicPr>
            <a:picLocks noChangeAspect="1"/>
          </p:cNvPicPr>
          <p:nvPr/>
        </p:nvPicPr>
        <p:blipFill rotWithShape="1">
          <a:blip r:embed="rId4"/>
          <a:srcRect r="66750"/>
          <a:stretch/>
        </p:blipFill>
        <p:spPr>
          <a:xfrm>
            <a:off x="4649065" y="3849125"/>
            <a:ext cx="2618069" cy="3683000"/>
          </a:xfrm>
          <a:prstGeom prst="rect">
            <a:avLst/>
          </a:prstGeom>
        </p:spPr>
      </p:pic>
      <p:pic>
        <p:nvPicPr>
          <p:cNvPr id="12" name="Picture 11">
            <a:extLst>
              <a:ext uri="{FF2B5EF4-FFF2-40B4-BE49-F238E27FC236}">
                <a16:creationId xmlns:a16="http://schemas.microsoft.com/office/drawing/2014/main" id="{82FBFB14-0365-D34D-B5DA-0562BF15899E}"/>
              </a:ext>
            </a:extLst>
          </p:cNvPr>
          <p:cNvPicPr>
            <a:picLocks noChangeAspect="1"/>
          </p:cNvPicPr>
          <p:nvPr/>
        </p:nvPicPr>
        <p:blipFill rotWithShape="1">
          <a:blip r:embed="rId4"/>
          <a:srcRect r="66750"/>
          <a:stretch/>
        </p:blipFill>
        <p:spPr>
          <a:xfrm>
            <a:off x="9792126" y="3849125"/>
            <a:ext cx="2618069" cy="3683000"/>
          </a:xfrm>
          <a:prstGeom prst="rect">
            <a:avLst/>
          </a:prstGeom>
        </p:spPr>
      </p:pic>
      <p:pic>
        <p:nvPicPr>
          <p:cNvPr id="13" name="Picture 12">
            <a:extLst>
              <a:ext uri="{FF2B5EF4-FFF2-40B4-BE49-F238E27FC236}">
                <a16:creationId xmlns:a16="http://schemas.microsoft.com/office/drawing/2014/main" id="{679A12C4-CCEA-BA41-8D8B-EB5CB821A269}"/>
              </a:ext>
            </a:extLst>
          </p:cNvPr>
          <p:cNvPicPr>
            <a:picLocks noChangeAspect="1"/>
          </p:cNvPicPr>
          <p:nvPr/>
        </p:nvPicPr>
        <p:blipFill rotWithShape="1">
          <a:blip r:embed="rId4"/>
          <a:srcRect r="66750"/>
          <a:stretch/>
        </p:blipFill>
        <p:spPr>
          <a:xfrm>
            <a:off x="12410195" y="3849125"/>
            <a:ext cx="2618069" cy="3683000"/>
          </a:xfrm>
          <a:prstGeom prst="rect">
            <a:avLst/>
          </a:prstGeom>
        </p:spPr>
      </p:pic>
      <p:pic>
        <p:nvPicPr>
          <p:cNvPr id="16" name="Picture 15">
            <a:extLst>
              <a:ext uri="{FF2B5EF4-FFF2-40B4-BE49-F238E27FC236}">
                <a16:creationId xmlns:a16="http://schemas.microsoft.com/office/drawing/2014/main" id="{9B1D5D2A-DC8C-2347-9219-CDC00766C239}"/>
              </a:ext>
            </a:extLst>
          </p:cNvPr>
          <p:cNvPicPr>
            <a:picLocks noChangeAspect="1"/>
          </p:cNvPicPr>
          <p:nvPr/>
        </p:nvPicPr>
        <p:blipFill rotWithShape="1">
          <a:blip r:embed="rId4"/>
          <a:srcRect l="66750"/>
          <a:stretch/>
        </p:blipFill>
        <p:spPr>
          <a:xfrm>
            <a:off x="15028264" y="3849125"/>
            <a:ext cx="2618069" cy="3683000"/>
          </a:xfrm>
          <a:prstGeom prst="rect">
            <a:avLst/>
          </a:prstGeom>
        </p:spPr>
      </p:pic>
      <p:pic>
        <p:nvPicPr>
          <p:cNvPr id="17" name="Picture 16">
            <a:extLst>
              <a:ext uri="{FF2B5EF4-FFF2-40B4-BE49-F238E27FC236}">
                <a16:creationId xmlns:a16="http://schemas.microsoft.com/office/drawing/2014/main" id="{648580B2-1DF8-4844-950D-5FE018C9584A}"/>
              </a:ext>
            </a:extLst>
          </p:cNvPr>
          <p:cNvPicPr>
            <a:picLocks noChangeAspect="1"/>
          </p:cNvPicPr>
          <p:nvPr/>
        </p:nvPicPr>
        <p:blipFill rotWithShape="1">
          <a:blip r:embed="rId4"/>
          <a:srcRect r="66750"/>
          <a:stretch/>
        </p:blipFill>
        <p:spPr>
          <a:xfrm>
            <a:off x="17474330" y="3838404"/>
            <a:ext cx="2618069" cy="3683000"/>
          </a:xfrm>
          <a:prstGeom prst="rect">
            <a:avLst/>
          </a:prstGeom>
        </p:spPr>
      </p:pic>
      <p:pic>
        <p:nvPicPr>
          <p:cNvPr id="18" name="Picture 17">
            <a:extLst>
              <a:ext uri="{FF2B5EF4-FFF2-40B4-BE49-F238E27FC236}">
                <a16:creationId xmlns:a16="http://schemas.microsoft.com/office/drawing/2014/main" id="{12C37B5E-37C2-1E45-BD39-4A7715DA16F8}"/>
              </a:ext>
            </a:extLst>
          </p:cNvPr>
          <p:cNvPicPr>
            <a:picLocks noChangeAspect="1"/>
          </p:cNvPicPr>
          <p:nvPr/>
        </p:nvPicPr>
        <p:blipFill rotWithShape="1">
          <a:blip r:embed="rId4"/>
          <a:srcRect r="66750"/>
          <a:stretch/>
        </p:blipFill>
        <p:spPr>
          <a:xfrm>
            <a:off x="20099649" y="3838404"/>
            <a:ext cx="2618069" cy="3683000"/>
          </a:xfrm>
          <a:prstGeom prst="rect">
            <a:avLst/>
          </a:prstGeom>
        </p:spPr>
      </p:pic>
      <p:pic>
        <p:nvPicPr>
          <p:cNvPr id="19" name="Picture 18">
            <a:extLst>
              <a:ext uri="{FF2B5EF4-FFF2-40B4-BE49-F238E27FC236}">
                <a16:creationId xmlns:a16="http://schemas.microsoft.com/office/drawing/2014/main" id="{890DD59C-B33E-2E49-88D6-48D995AA28B0}"/>
              </a:ext>
            </a:extLst>
          </p:cNvPr>
          <p:cNvPicPr>
            <a:picLocks noChangeAspect="1"/>
          </p:cNvPicPr>
          <p:nvPr/>
        </p:nvPicPr>
        <p:blipFill rotWithShape="1">
          <a:blip r:embed="rId4"/>
          <a:srcRect l="66750"/>
          <a:stretch/>
        </p:blipFill>
        <p:spPr>
          <a:xfrm>
            <a:off x="2030996" y="7517390"/>
            <a:ext cx="2618069" cy="3683000"/>
          </a:xfrm>
          <a:prstGeom prst="rect">
            <a:avLst/>
          </a:prstGeom>
        </p:spPr>
      </p:pic>
      <p:pic>
        <p:nvPicPr>
          <p:cNvPr id="20" name="Picture 19">
            <a:extLst>
              <a:ext uri="{FF2B5EF4-FFF2-40B4-BE49-F238E27FC236}">
                <a16:creationId xmlns:a16="http://schemas.microsoft.com/office/drawing/2014/main" id="{6DBD2BE1-4E1F-4347-99E7-57A669ABF250}"/>
              </a:ext>
            </a:extLst>
          </p:cNvPr>
          <p:cNvPicPr>
            <a:picLocks noChangeAspect="1"/>
          </p:cNvPicPr>
          <p:nvPr/>
        </p:nvPicPr>
        <p:blipFill rotWithShape="1">
          <a:blip r:embed="rId4"/>
          <a:srcRect r="66750"/>
          <a:stretch/>
        </p:blipFill>
        <p:spPr>
          <a:xfrm>
            <a:off x="4720741" y="7517390"/>
            <a:ext cx="2618069" cy="3683000"/>
          </a:xfrm>
          <a:prstGeom prst="rect">
            <a:avLst/>
          </a:prstGeom>
        </p:spPr>
      </p:pic>
      <p:pic>
        <p:nvPicPr>
          <p:cNvPr id="21" name="Picture 20">
            <a:extLst>
              <a:ext uri="{FF2B5EF4-FFF2-40B4-BE49-F238E27FC236}">
                <a16:creationId xmlns:a16="http://schemas.microsoft.com/office/drawing/2014/main" id="{59440069-608B-A044-AC8D-7D2ECD270C4F}"/>
              </a:ext>
            </a:extLst>
          </p:cNvPr>
          <p:cNvPicPr>
            <a:picLocks noChangeAspect="1"/>
          </p:cNvPicPr>
          <p:nvPr/>
        </p:nvPicPr>
        <p:blipFill rotWithShape="1">
          <a:blip r:embed="rId4"/>
          <a:srcRect r="66750"/>
          <a:stretch/>
        </p:blipFill>
        <p:spPr>
          <a:xfrm>
            <a:off x="7338810" y="7517390"/>
            <a:ext cx="2618069" cy="3683000"/>
          </a:xfrm>
          <a:prstGeom prst="rect">
            <a:avLst/>
          </a:prstGeom>
        </p:spPr>
      </p:pic>
    </p:spTree>
    <p:extLst>
      <p:ext uri="{BB962C8B-B14F-4D97-AF65-F5344CB8AC3E}">
        <p14:creationId xmlns:p14="http://schemas.microsoft.com/office/powerpoint/2010/main" val="854921224"/>
      </p:ext>
    </p:extLst>
  </p:cSld>
  <p:clrMapOvr>
    <a:masterClrMapping/>
  </p:clrMapOvr>
  <p:transition spd="slow">
    <p:push dir="u"/>
  </p:transition>
</p:sld>
</file>

<file path=ppt/theme/theme1.xml><?xml version="1.0" encoding="utf-8"?>
<a:theme xmlns:a="http://schemas.openxmlformats.org/drawingml/2006/main" name="Flat design">
  <a:themeElements>
    <a:clrScheme name="Custom 11">
      <a:dk1>
        <a:srgbClr val="3B3838"/>
      </a:dk1>
      <a:lt1>
        <a:srgbClr val="FFFFFF"/>
      </a:lt1>
      <a:dk2>
        <a:srgbClr val="001E60"/>
      </a:dk2>
      <a:lt2>
        <a:srgbClr val="E7E6E6"/>
      </a:lt2>
      <a:accent1>
        <a:srgbClr val="F39C11"/>
      </a:accent1>
      <a:accent2>
        <a:srgbClr val="DF6B00"/>
      </a:accent2>
      <a:accent3>
        <a:srgbClr val="3EACAD"/>
      </a:accent3>
      <a:accent4>
        <a:srgbClr val="606986"/>
      </a:accent4>
      <a:accent5>
        <a:srgbClr val="113053"/>
      </a:accent5>
      <a:accent6>
        <a:srgbClr val="67C2EA"/>
      </a:accent6>
      <a:hlink>
        <a:srgbClr val="3C7E97"/>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y Business template - Multicolor.pptx" id="{2C74AE98-CFC7-46BF-A240-D230630E8EAA}" vid="{D87D2F3E-0CD1-46BC-8D0A-0DA26C1CF8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Flat design</Template>
  <TotalTime>5571</TotalTime>
  <Words>2463</Words>
  <Application>Microsoft Macintosh PowerPoint</Application>
  <PresentationFormat>Custom</PresentationFormat>
  <Paragraphs>346</Paragraphs>
  <Slides>53</Slides>
  <Notes>46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Asap</vt:lpstr>
      <vt:lpstr>Bradley Hand</vt:lpstr>
      <vt:lpstr>Calibri</vt:lpstr>
      <vt:lpstr>Comic Sans MS</vt:lpstr>
      <vt:lpstr>Helvetica Now</vt:lpstr>
      <vt:lpstr>Open Sans</vt:lpstr>
      <vt:lpstr>Raleway Light</vt:lpstr>
      <vt:lpstr>Wingdings</vt:lpstr>
      <vt:lpstr>Flat design</vt:lpstr>
      <vt:lpstr>MicroMakers!</vt:lpstr>
      <vt:lpstr>RECAP!</vt:lpstr>
      <vt:lpstr>RECAP: Accelerometer</vt:lpstr>
      <vt:lpstr>RECAP: Accelerometer</vt:lpstr>
      <vt:lpstr>SKILL BADGE</vt:lpstr>
      <vt:lpstr>Share Your Creation!</vt:lpstr>
      <vt:lpstr>PROGRAMMING PRACTICE!</vt:lpstr>
      <vt:lpstr>Programming</vt:lpstr>
      <vt:lpstr>Functions in Robot Turtles</vt:lpstr>
      <vt:lpstr>Functions in Robot Turtles</vt:lpstr>
      <vt:lpstr>Functions in MakeCode</vt:lpstr>
      <vt:lpstr>Functions in MakeCode</vt:lpstr>
      <vt:lpstr>Functions in MakeCode</vt:lpstr>
      <vt:lpstr>Functions in MakeCode</vt:lpstr>
      <vt:lpstr>Functions in MakeCode</vt:lpstr>
      <vt:lpstr>Functions in MakeCode</vt:lpstr>
      <vt:lpstr>Temperature</vt:lpstr>
      <vt:lpstr>PowerPoint Presentation</vt:lpstr>
      <vt:lpstr>PowerPoint Presentation</vt:lpstr>
      <vt:lpstr>Step 1: The Project A Digital Thermometer</vt:lpstr>
      <vt:lpstr>Step 2: How Does it Work?</vt:lpstr>
      <vt:lpstr>Step 3: Read It and Code It</vt:lpstr>
      <vt:lpstr>Step 4: Share Your Creation!</vt:lpstr>
      <vt:lpstr>Step 5: Improve It</vt:lpstr>
      <vt:lpstr>Step 1: The Project Celsius to Fahrenheit Converter</vt:lpstr>
      <vt:lpstr>Step 2: How Does it Work?</vt:lpstr>
      <vt:lpstr>Step 2: How Does it Work?</vt:lpstr>
      <vt:lpstr>Functions!</vt:lpstr>
      <vt:lpstr>Step 3: Read It and Code It</vt:lpstr>
      <vt:lpstr>Step 4: Share Your Creation!</vt:lpstr>
      <vt:lpstr>Step 5: Improve It</vt:lpstr>
      <vt:lpstr>BREAK!</vt:lpstr>
      <vt:lpstr>Step 1: The Project Micro:pet</vt:lpstr>
      <vt:lpstr>Step 2: How Does it Work?</vt:lpstr>
      <vt:lpstr>Step 3: (Pseudo) Code It!</vt:lpstr>
      <vt:lpstr>Step 3: (Pseudo) Code It!</vt:lpstr>
      <vt:lpstr>Step 3: (Pseudo) Code It!</vt:lpstr>
      <vt:lpstr>Step 3: (Pseudo) Code It!</vt:lpstr>
      <vt:lpstr>Step 3: (Pseudo) Code It!</vt:lpstr>
      <vt:lpstr>Step 3: (Pseudo) Code It!</vt:lpstr>
      <vt:lpstr>Step 3: (Pseudo) Code It!</vt:lpstr>
      <vt:lpstr>TIME TO PUT AWAY OUR MICRO:BITS!</vt:lpstr>
      <vt:lpstr>NEXT TIME</vt:lpstr>
      <vt:lpstr>PowerPoint Presentation</vt:lpstr>
      <vt:lpstr>UNTIL NEXT TIME….</vt:lpstr>
      <vt:lpstr>BONUS PROJECT</vt:lpstr>
      <vt:lpstr>Step 1: The Project Max and Min Temperature</vt:lpstr>
      <vt:lpstr>Max  / Min Temperature Example</vt:lpstr>
      <vt:lpstr>Step 2: How Does it Work?</vt:lpstr>
      <vt:lpstr>Step 2: How Does it Work?</vt:lpstr>
      <vt:lpstr>Step 3: Read It and Code It</vt:lpstr>
      <vt:lpstr>Step 4: Share Your Creation!</vt:lpstr>
      <vt:lpstr>Step 5: Improve It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BIZ        CORPORATE BUSINESS PROFILE</dc:title>
  <dc:subject/>
  <dc:creator>wenceslao almazan</dc:creator>
  <cp:keywords/>
  <dc:description/>
  <cp:lastModifiedBy>Holly Krambeck</cp:lastModifiedBy>
  <cp:revision>166</cp:revision>
  <dcterms:created xsi:type="dcterms:W3CDTF">2020-05-26T14:48:29Z</dcterms:created>
  <dcterms:modified xsi:type="dcterms:W3CDTF">2021-10-23T19:30:20Z</dcterms:modified>
  <cp:category/>
</cp:coreProperties>
</file>